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sldIdLst>
    <p:sldId id="256" r:id="rId2"/>
    <p:sldId id="257" r:id="rId3"/>
    <p:sldId id="274" r:id="rId4"/>
    <p:sldId id="262" r:id="rId5"/>
    <p:sldId id="263" r:id="rId6"/>
    <p:sldId id="258" r:id="rId7"/>
    <p:sldId id="259" r:id="rId8"/>
    <p:sldId id="260" r:id="rId9"/>
    <p:sldId id="261" r:id="rId10"/>
    <p:sldId id="264" r:id="rId11"/>
    <p:sldId id="276" r:id="rId12"/>
    <p:sldId id="265" r:id="rId13"/>
    <p:sldId id="277" r:id="rId14"/>
    <p:sldId id="278" r:id="rId15"/>
    <p:sldId id="279" r:id="rId16"/>
    <p:sldId id="280" r:id="rId17"/>
    <p:sldId id="267" r:id="rId18"/>
    <p:sldId id="288" r:id="rId19"/>
    <p:sldId id="269" r:id="rId20"/>
    <p:sldId id="283" r:id="rId21"/>
    <p:sldId id="284" r:id="rId22"/>
    <p:sldId id="285" r:id="rId23"/>
    <p:sldId id="286" r:id="rId24"/>
    <p:sldId id="281" r:id="rId25"/>
    <p:sldId id="271" r:id="rId26"/>
    <p:sldId id="273" r:id="rId27"/>
    <p:sldId id="282"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6CF4C-5478-4DB1-8EAA-E26A17512ED9}"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E6387-627B-42B8-80F4-C83EA1210C2C}" type="slidenum">
              <a:rPr lang="en-US" smtClean="0"/>
              <a:t>‹#›</a:t>
            </a:fld>
            <a:endParaRPr lang="en-US"/>
          </a:p>
        </p:txBody>
      </p:sp>
    </p:spTree>
    <p:extLst>
      <p:ext uri="{BB962C8B-B14F-4D97-AF65-F5344CB8AC3E}">
        <p14:creationId xmlns:p14="http://schemas.microsoft.com/office/powerpoint/2010/main" val="66502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4188197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3/26/2023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362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093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772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2261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5585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50899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275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8088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0908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4133" b="1" baseline="0">
                <a:solidFill>
                  <a:schemeClr val="tx2"/>
                </a:solidFill>
                <a:effectLst/>
                <a:latin typeface="+mj-lt"/>
              </a:defRPr>
            </a:lvl1pPr>
          </a:lstStyle>
          <a:p>
            <a:r>
              <a:rPr lang="en-US" dirty="0"/>
              <a:t>Bottom band: NCEZID</a:t>
            </a:r>
          </a:p>
        </p:txBody>
      </p:sp>
      <p:sp>
        <p:nvSpPr>
          <p:cNvPr id="7" name="Text Placeholder 7"/>
          <p:cNvSpPr>
            <a:spLocks noGrp="1"/>
          </p:cNvSpPr>
          <p:nvPr>
            <p:ph type="body" sz="quarter" idx="10" hasCustomPrompt="1"/>
          </p:nvPr>
        </p:nvSpPr>
        <p:spPr>
          <a:xfrm>
            <a:off x="609600" y="1545167"/>
            <a:ext cx="10972800" cy="4455584"/>
          </a:xfrm>
        </p:spPr>
        <p:txBody>
          <a:bodyPr/>
          <a:lstStyle>
            <a:lvl1pPr marL="0" indent="0">
              <a:buClr>
                <a:srgbClr val="E25423"/>
              </a:buClr>
              <a:buFont typeface="Wingdings" panose="05000000000000000000" pitchFamily="2" charset="2"/>
              <a:buNone/>
              <a:defRPr sz="2667" baseline="0">
                <a:solidFill>
                  <a:srgbClr val="09164D"/>
                </a:solidFill>
                <a:latin typeface="Arial" panose="020B0604020202020204" pitchFamily="34" charset="0"/>
              </a:defRPr>
            </a:lvl1pPr>
            <a:lvl2pPr>
              <a:buClr>
                <a:srgbClr val="8D8B00"/>
              </a:buClr>
              <a:defRPr sz="2667" baseline="0">
                <a:solidFill>
                  <a:srgbClr val="09164D"/>
                </a:solidFill>
                <a:latin typeface="Arial" panose="020B0604020202020204" pitchFamily="34" charset="0"/>
              </a:defRPr>
            </a:lvl2pPr>
            <a:lvl3pPr>
              <a:buClr>
                <a:srgbClr val="09164D"/>
              </a:buClr>
              <a:defRPr sz="2667" baseline="0">
                <a:solidFill>
                  <a:srgbClr val="09164D"/>
                </a:solidFill>
                <a:latin typeface="Arial" panose="020B0604020202020204" pitchFamily="34" charset="0"/>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2"/>
            <a:r>
              <a:rPr lang="en-US" dirty="0"/>
              <a:t>Third level</a:t>
            </a:r>
          </a:p>
        </p:txBody>
      </p:sp>
    </p:spTree>
    <p:extLst>
      <p:ext uri="{BB962C8B-B14F-4D97-AF65-F5344CB8AC3E}">
        <p14:creationId xmlns:p14="http://schemas.microsoft.com/office/powerpoint/2010/main" val="14283845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7274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1703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646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220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5128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203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363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4514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2.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3/26/2023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9624139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5.emf" /><Relationship Id="rId2" Type="http://schemas.openxmlformats.org/officeDocument/2006/relationships/notesSlide" Target="../notesSlides/notesSlide1.xml" /><Relationship Id="rId1" Type="http://schemas.openxmlformats.org/officeDocument/2006/relationships/slideLayout" Target="../slideLayouts/slideLayout18.xml" /></Relationships>
</file>

<file path=ppt/slides/_rels/slide19.xml.rels><?xml version="1.0" encoding="UTF-8" standalone="yes"?>
<Relationships xmlns="http://schemas.openxmlformats.org/package/2006/relationships"><Relationship Id="rId2" Type="http://schemas.openxmlformats.org/officeDocument/2006/relationships/image" Target="../media/image16.emf"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7.emf"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8.emf"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9.emf"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0.emf"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6.png"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 Id="rId5" Type="http://schemas.openxmlformats.org/officeDocument/2006/relationships/image" Target="../media/image14.png" /><Relationship Id="rId4"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870" y="368401"/>
            <a:ext cx="11333408" cy="1645276"/>
          </a:xfrm>
        </p:spPr>
        <p:txBody>
          <a:bodyPr>
            <a:noAutofit/>
          </a:bodyPr>
          <a:lstStyle/>
          <a:p>
            <a:r>
              <a:rPr lang="en-US" sz="4800" dirty="0">
                <a:effectLst>
                  <a:outerShdw blurRad="38100" dist="38100" dir="2700000" algn="tl">
                    <a:srgbClr val="000000">
                      <a:alpha val="43137"/>
                    </a:srgbClr>
                  </a:outerShdw>
                </a:effectLst>
              </a:rPr>
              <a:t>Introduction to COVID-19 Waste Management</a:t>
            </a:r>
          </a:p>
        </p:txBody>
      </p:sp>
      <p:sp>
        <p:nvSpPr>
          <p:cNvPr id="3" name="Subtitle 2"/>
          <p:cNvSpPr>
            <a:spLocks noGrp="1"/>
          </p:cNvSpPr>
          <p:nvPr>
            <p:ph type="subTitle" idx="1"/>
          </p:nvPr>
        </p:nvSpPr>
        <p:spPr>
          <a:xfrm>
            <a:off x="2082870" y="5544159"/>
            <a:ext cx="9792236" cy="1567481"/>
          </a:xfrm>
        </p:spPr>
        <p:txBody>
          <a:bodyPr>
            <a:normAutofit/>
          </a:bodyPr>
          <a:lstStyle/>
          <a:p>
            <a:r>
              <a:rPr lang="en-US" sz="4800" dirty="0">
                <a:latin typeface="Calibri" panose="020F0502020204030204" pitchFamily="34" charset="0"/>
                <a:ea typeface="Brush Script MT" panose="02000000000000000000" pitchFamily="2" charset="0"/>
              </a:rPr>
              <a:t>Dr. Abdul Rehman Pirzado</a:t>
            </a:r>
          </a:p>
        </p:txBody>
      </p:sp>
      <p:pic>
        <p:nvPicPr>
          <p:cNvPr id="4" name="Picture 3"/>
          <p:cNvPicPr/>
          <p:nvPr/>
        </p:nvPicPr>
        <p:blipFill>
          <a:blip r:embed="rId2"/>
          <a:stretch>
            <a:fillRect/>
          </a:stretch>
        </p:blipFill>
        <p:spPr>
          <a:xfrm>
            <a:off x="6986886" y="1886609"/>
            <a:ext cx="3960156" cy="3276970"/>
          </a:xfrm>
          <a:prstGeom prst="rect">
            <a:avLst/>
          </a:prstGeom>
        </p:spPr>
      </p:pic>
    </p:spTree>
    <p:extLst>
      <p:ext uri="{BB962C8B-B14F-4D97-AF65-F5344CB8AC3E}">
        <p14:creationId xmlns:p14="http://schemas.microsoft.com/office/powerpoint/2010/main" val="319662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and Disinfection</a:t>
            </a:r>
          </a:p>
        </p:txBody>
      </p:sp>
      <p:sp>
        <p:nvSpPr>
          <p:cNvPr id="3" name="Content Placeholder 2"/>
          <p:cNvSpPr>
            <a:spLocks noGrp="1"/>
          </p:cNvSpPr>
          <p:nvPr>
            <p:ph idx="1"/>
          </p:nvPr>
        </p:nvSpPr>
        <p:spPr>
          <a:xfrm>
            <a:off x="838199" y="1339403"/>
            <a:ext cx="10739907" cy="5370490"/>
          </a:xfrm>
        </p:spPr>
        <p:txBody>
          <a:bodyPr>
            <a:normAutofit/>
          </a:bodyPr>
          <a:lstStyle/>
          <a:p>
            <a:pPr lvl="0" fontAlgn="base">
              <a:lnSpc>
                <a:spcPct val="120000"/>
              </a:lnSpc>
            </a:pPr>
            <a:r>
              <a:rPr lang="en-US" dirty="0">
                <a:latin typeface="+mj-lt"/>
              </a:rPr>
              <a:t>Existing recommended cleaning and disinfection procedures for health-care facilities should be followed consistently and correctly.</a:t>
            </a:r>
          </a:p>
          <a:p>
            <a:pPr>
              <a:lnSpc>
                <a:spcPct val="120000"/>
              </a:lnSpc>
            </a:pPr>
            <a:r>
              <a:rPr lang="en-US" dirty="0">
                <a:latin typeface="+mj-lt"/>
              </a:rPr>
              <a:t>It is likely that it can be killed with a simple disinfectant. </a:t>
            </a:r>
          </a:p>
          <a:p>
            <a:pPr>
              <a:lnSpc>
                <a:spcPct val="120000"/>
              </a:lnSpc>
            </a:pPr>
            <a:r>
              <a:rPr lang="en-US" dirty="0">
                <a:latin typeface="+mj-lt"/>
              </a:rPr>
              <a:t>The efficacy of all disinfectants is affected, to different degrees, by organic material. Thus, it is essential to clean surfaces with a detergent and water before applying a disinfectant.</a:t>
            </a:r>
            <a:endParaRPr lang="en-US" sz="6600" dirty="0">
              <a:latin typeface="+mj-lt"/>
            </a:endParaRPr>
          </a:p>
        </p:txBody>
      </p:sp>
    </p:spTree>
    <p:extLst>
      <p:ext uri="{BB962C8B-B14F-4D97-AF65-F5344CB8AC3E}">
        <p14:creationId xmlns:p14="http://schemas.microsoft.com/office/powerpoint/2010/main" val="332677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and Disinfection (</a:t>
            </a:r>
            <a:r>
              <a:rPr lang="en-US" dirty="0" err="1"/>
              <a:t>cont</a:t>
            </a:r>
            <a:r>
              <a:rPr lang="en-US" dirty="0"/>
              <a:t>…)</a:t>
            </a:r>
          </a:p>
        </p:txBody>
      </p:sp>
      <p:sp>
        <p:nvSpPr>
          <p:cNvPr id="3" name="Content Placeholder 2"/>
          <p:cNvSpPr>
            <a:spLocks noGrp="1"/>
          </p:cNvSpPr>
          <p:nvPr>
            <p:ph idx="1"/>
          </p:nvPr>
        </p:nvSpPr>
        <p:spPr>
          <a:xfrm>
            <a:off x="838199" y="1339403"/>
            <a:ext cx="10739907" cy="5370490"/>
          </a:xfrm>
        </p:spPr>
        <p:txBody>
          <a:bodyPr>
            <a:normAutofit/>
          </a:bodyPr>
          <a:lstStyle/>
          <a:p>
            <a:pPr>
              <a:lnSpc>
                <a:spcPct val="120000"/>
              </a:lnSpc>
            </a:pPr>
            <a:r>
              <a:rPr lang="en-US" dirty="0">
                <a:latin typeface="+mj-lt"/>
              </a:rPr>
              <a:t>Many disinfectants are active against enveloped viruses, such as the COVID-19 virus, including commonly-used hospital disinfectants. Currently, WHO recommends using: </a:t>
            </a:r>
          </a:p>
          <a:p>
            <a:pPr lvl="1">
              <a:lnSpc>
                <a:spcPct val="120000"/>
              </a:lnSpc>
            </a:pPr>
            <a:r>
              <a:rPr lang="en-US" sz="2600" dirty="0">
                <a:solidFill>
                  <a:schemeClr val="tx1">
                    <a:lumMod val="95000"/>
                    <a:lumOff val="5000"/>
                  </a:schemeClr>
                </a:solidFill>
                <a:latin typeface="+mj-lt"/>
              </a:rPr>
              <a:t>70% ethyl alcohol (trade name </a:t>
            </a:r>
            <a:r>
              <a:rPr lang="en-US" sz="2600" dirty="0" err="1">
                <a:solidFill>
                  <a:schemeClr val="tx1">
                    <a:lumMod val="95000"/>
                    <a:lumOff val="5000"/>
                  </a:schemeClr>
                </a:solidFill>
                <a:latin typeface="+mj-lt"/>
              </a:rPr>
              <a:t>Erthnol</a:t>
            </a:r>
            <a:r>
              <a:rPr lang="en-US" sz="2600" dirty="0">
                <a:solidFill>
                  <a:schemeClr val="tx1">
                    <a:lumMod val="95000"/>
                    <a:lumOff val="5000"/>
                  </a:schemeClr>
                </a:solidFill>
                <a:latin typeface="+mj-lt"/>
              </a:rPr>
              <a:t>) to disinfect small surface areas and equipment between uses, such as reusable dedicated equipment (for example, thermometers); </a:t>
            </a:r>
          </a:p>
          <a:p>
            <a:pPr lvl="1">
              <a:lnSpc>
                <a:spcPct val="120000"/>
              </a:lnSpc>
            </a:pPr>
            <a:r>
              <a:rPr lang="en-US" sz="2600" dirty="0">
                <a:solidFill>
                  <a:schemeClr val="tx1">
                    <a:lumMod val="95000"/>
                    <a:lumOff val="5000"/>
                  </a:schemeClr>
                </a:solidFill>
                <a:latin typeface="+mj-lt"/>
              </a:rPr>
              <a:t> Sodium hypochlorite (commonly known as Bleach powder) at 0.1% (1000 ppm) for disinfecting surfaces and 0.5% (5000 ppm) for disinfection of blood or bodily fluids spills in health-care facilities. </a:t>
            </a:r>
          </a:p>
          <a:p>
            <a:pPr lvl="1">
              <a:lnSpc>
                <a:spcPct val="120000"/>
              </a:lnSpc>
            </a:pPr>
            <a:r>
              <a:rPr lang="en-US" sz="2600" dirty="0">
                <a:solidFill>
                  <a:schemeClr val="tx1">
                    <a:lumMod val="95000"/>
                    <a:lumOff val="5000"/>
                  </a:schemeClr>
                </a:solidFill>
                <a:latin typeface="+mj-lt"/>
              </a:rPr>
              <a:t>Hydrogen Peroxide &gt;=0.5% </a:t>
            </a:r>
          </a:p>
        </p:txBody>
      </p:sp>
    </p:spTree>
    <p:extLst>
      <p:ext uri="{BB962C8B-B14F-4D97-AF65-F5344CB8AC3E}">
        <p14:creationId xmlns:p14="http://schemas.microsoft.com/office/powerpoint/2010/main" val="274357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904" y="29595"/>
            <a:ext cx="10515600" cy="693273"/>
          </a:xfrm>
        </p:spPr>
        <p:txBody>
          <a:bodyPr>
            <a:normAutofit/>
          </a:bodyPr>
          <a:lstStyle/>
          <a:p>
            <a:r>
              <a:rPr lang="en-US" dirty="0"/>
              <a:t>Waste Segregation</a:t>
            </a:r>
          </a:p>
        </p:txBody>
      </p:sp>
      <p:graphicFrame>
        <p:nvGraphicFramePr>
          <p:cNvPr id="4" name="Table 3"/>
          <p:cNvGraphicFramePr>
            <a:graphicFrameLocks noGrp="1"/>
          </p:cNvGraphicFramePr>
          <p:nvPr>
            <p:extLst>
              <p:ext uri="{D42A27DB-BD31-4B8C-83A1-F6EECF244321}">
                <p14:modId xmlns:p14="http://schemas.microsoft.com/office/powerpoint/2010/main" val="250256497"/>
              </p:ext>
            </p:extLst>
          </p:nvPr>
        </p:nvGraphicFramePr>
        <p:xfrm>
          <a:off x="1" y="722867"/>
          <a:ext cx="12192000" cy="6036051"/>
        </p:xfrm>
        <a:graphic>
          <a:graphicData uri="http://schemas.openxmlformats.org/drawingml/2006/table">
            <a:tbl>
              <a:tblPr firstRow="1" firstCol="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490648">
                <a:tc>
                  <a:txBody>
                    <a:bodyPr/>
                    <a:lstStyle/>
                    <a:p>
                      <a:pPr marL="635" marR="0" indent="0" algn="ctr">
                        <a:lnSpc>
                          <a:spcPct val="107000"/>
                        </a:lnSpc>
                        <a:spcBef>
                          <a:spcPts val="0"/>
                        </a:spcBef>
                        <a:spcAft>
                          <a:spcPts val="0"/>
                        </a:spcAft>
                      </a:pPr>
                      <a:r>
                        <a:rPr lang="en-US" sz="2400" dirty="0">
                          <a:effectLst/>
                          <a:latin typeface="+mj-lt"/>
                        </a:rPr>
                        <a:t>Type of waste</a:t>
                      </a:r>
                      <a:endParaRPr lang="en-US" sz="24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tc>
                  <a:txBody>
                    <a:bodyPr/>
                    <a:lstStyle/>
                    <a:p>
                      <a:pPr marL="635" marR="0" indent="0" algn="ctr">
                        <a:lnSpc>
                          <a:spcPct val="107000"/>
                        </a:lnSpc>
                        <a:spcBef>
                          <a:spcPts val="0"/>
                        </a:spcBef>
                        <a:spcAft>
                          <a:spcPts val="0"/>
                        </a:spcAft>
                      </a:pPr>
                      <a:r>
                        <a:rPr lang="en-US" sz="2400" dirty="0">
                          <a:effectLst/>
                          <a:latin typeface="+mj-lt"/>
                        </a:rPr>
                        <a:t>Color coding - symbol</a:t>
                      </a:r>
                      <a:endParaRPr lang="en-US" sz="24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tc>
                  <a:txBody>
                    <a:bodyPr/>
                    <a:lstStyle/>
                    <a:p>
                      <a:pPr marL="635" marR="0" indent="0" algn="ctr">
                        <a:lnSpc>
                          <a:spcPct val="107000"/>
                        </a:lnSpc>
                        <a:spcBef>
                          <a:spcPts val="0"/>
                        </a:spcBef>
                        <a:spcAft>
                          <a:spcPts val="0"/>
                        </a:spcAft>
                      </a:pPr>
                      <a:r>
                        <a:rPr lang="en-US" sz="2400" dirty="0">
                          <a:effectLst/>
                          <a:latin typeface="+mj-lt"/>
                        </a:rPr>
                        <a:t>Type of container</a:t>
                      </a:r>
                      <a:endParaRPr lang="en-US" sz="24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extLst>
                  <a:ext uri="{0D108BD9-81ED-4DB2-BD59-A6C34878D82A}">
                    <a16:rowId xmlns:a16="http://schemas.microsoft.com/office/drawing/2014/main" val="10000"/>
                  </a:ext>
                </a:extLst>
              </a:tr>
              <a:tr h="490648">
                <a:tc>
                  <a:txBody>
                    <a:bodyPr/>
                    <a:lstStyle/>
                    <a:p>
                      <a:pPr marL="635" marR="0" indent="0" algn="l">
                        <a:lnSpc>
                          <a:spcPct val="107000"/>
                        </a:lnSpc>
                        <a:spcBef>
                          <a:spcPts val="0"/>
                        </a:spcBef>
                        <a:spcAft>
                          <a:spcPts val="0"/>
                        </a:spcAft>
                      </a:pPr>
                      <a:r>
                        <a:rPr lang="en-US" sz="2400" dirty="0">
                          <a:solidFill>
                            <a:schemeClr val="bg1"/>
                          </a:solidFill>
                          <a:effectLst/>
                          <a:latin typeface="+mj-lt"/>
                        </a:rPr>
                        <a:t>0.   Household refuse</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tx1"/>
                    </a:solidFill>
                  </a:tcPr>
                </a:tc>
                <a:tc>
                  <a:txBody>
                    <a:bodyPr/>
                    <a:lstStyle/>
                    <a:p>
                      <a:pPr marL="635" marR="0" indent="0" algn="l">
                        <a:lnSpc>
                          <a:spcPct val="107000"/>
                        </a:lnSpc>
                        <a:spcBef>
                          <a:spcPts val="0"/>
                        </a:spcBef>
                        <a:spcAft>
                          <a:spcPts val="0"/>
                        </a:spcAft>
                      </a:pPr>
                      <a:r>
                        <a:rPr lang="en-US" sz="2400" dirty="0">
                          <a:solidFill>
                            <a:schemeClr val="bg1"/>
                          </a:solidFill>
                          <a:effectLst/>
                          <a:latin typeface="+mj-lt"/>
                        </a:rPr>
                        <a:t>Black</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tx1"/>
                    </a:solidFill>
                  </a:tcPr>
                </a:tc>
                <a:tc>
                  <a:txBody>
                    <a:bodyPr/>
                    <a:lstStyle/>
                    <a:p>
                      <a:pPr marL="635" marR="0" indent="0" algn="l">
                        <a:lnSpc>
                          <a:spcPct val="107000"/>
                        </a:lnSpc>
                        <a:spcBef>
                          <a:spcPts val="0"/>
                        </a:spcBef>
                        <a:spcAft>
                          <a:spcPts val="0"/>
                        </a:spcAft>
                      </a:pPr>
                      <a:r>
                        <a:rPr lang="en-US" sz="2400" dirty="0">
                          <a:solidFill>
                            <a:schemeClr val="bg1"/>
                          </a:solidFill>
                          <a:effectLst/>
                          <a:latin typeface="+mj-lt"/>
                        </a:rPr>
                        <a:t>Plastic bag</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tx1"/>
                    </a:solidFill>
                  </a:tcPr>
                </a:tc>
                <a:extLst>
                  <a:ext uri="{0D108BD9-81ED-4DB2-BD59-A6C34878D82A}">
                    <a16:rowId xmlns:a16="http://schemas.microsoft.com/office/drawing/2014/main" val="10001"/>
                  </a:ext>
                </a:extLst>
              </a:tr>
              <a:tr h="770848">
                <a:tc>
                  <a:txBody>
                    <a:bodyPr/>
                    <a:lstStyle/>
                    <a:p>
                      <a:pPr marL="635" marR="0" indent="0" algn="l">
                        <a:lnSpc>
                          <a:spcPct val="107000"/>
                        </a:lnSpc>
                        <a:spcBef>
                          <a:spcPts val="0"/>
                        </a:spcBef>
                        <a:spcAft>
                          <a:spcPts val="0"/>
                        </a:spcAft>
                      </a:pPr>
                      <a:r>
                        <a:rPr lang="en-US" sz="2400" dirty="0">
                          <a:solidFill>
                            <a:schemeClr val="tx1"/>
                          </a:solidFill>
                          <a:effectLst/>
                          <a:latin typeface="+mj-lt"/>
                        </a:rPr>
                        <a:t>1.   Sharps</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635" marR="0" indent="0" algn="l">
                        <a:lnSpc>
                          <a:spcPct val="107000"/>
                        </a:lnSpc>
                        <a:spcBef>
                          <a:spcPts val="0"/>
                        </a:spcBef>
                        <a:spcAft>
                          <a:spcPts val="0"/>
                        </a:spcAft>
                      </a:pPr>
                      <a:r>
                        <a:rPr lang="en-US" sz="2400" dirty="0">
                          <a:solidFill>
                            <a:schemeClr val="tx1"/>
                          </a:solidFill>
                          <a:effectLst/>
                          <a:latin typeface="+mj-lt"/>
                        </a:rPr>
                        <a:t>Yellow and     </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635" marR="0" indent="0" algn="l">
                        <a:lnSpc>
                          <a:spcPct val="107000"/>
                        </a:lnSpc>
                        <a:spcBef>
                          <a:spcPts val="0"/>
                        </a:spcBef>
                        <a:spcAft>
                          <a:spcPts val="0"/>
                        </a:spcAft>
                      </a:pPr>
                      <a:r>
                        <a:rPr lang="en-US" sz="2400">
                          <a:solidFill>
                            <a:schemeClr val="tx1"/>
                          </a:solidFill>
                          <a:effectLst/>
                          <a:latin typeface="+mj-lt"/>
                        </a:rPr>
                        <a:t>Sharps container </a:t>
                      </a:r>
                      <a:endParaRPr lang="en-US" sz="240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2"/>
                  </a:ext>
                </a:extLst>
              </a:tr>
              <a:tr h="1292386">
                <a:tc>
                  <a:txBody>
                    <a:bodyPr/>
                    <a:lstStyle/>
                    <a:p>
                      <a:pPr marL="180340" marR="0" indent="-180340" algn="l">
                        <a:lnSpc>
                          <a:spcPct val="114000"/>
                        </a:lnSpc>
                        <a:spcBef>
                          <a:spcPts val="0"/>
                        </a:spcBef>
                        <a:spcAft>
                          <a:spcPts val="0"/>
                        </a:spcAft>
                      </a:pPr>
                      <a:r>
                        <a:rPr lang="en-US" sz="2400" dirty="0">
                          <a:solidFill>
                            <a:schemeClr val="tx1"/>
                          </a:solidFill>
                          <a:effectLst/>
                          <a:latin typeface="+mj-lt"/>
                        </a:rPr>
                        <a:t>2a. Waste entailing a risk of contamination</a:t>
                      </a:r>
                    </a:p>
                    <a:p>
                      <a:pPr marL="0" marR="0" indent="0" algn="l">
                        <a:lnSpc>
                          <a:spcPct val="107000"/>
                        </a:lnSpc>
                        <a:spcBef>
                          <a:spcPts val="0"/>
                        </a:spcBef>
                        <a:spcAft>
                          <a:spcPts val="0"/>
                        </a:spcAft>
                      </a:pPr>
                      <a:r>
                        <a:rPr lang="en-US" sz="2400" dirty="0">
                          <a:solidFill>
                            <a:schemeClr val="tx1"/>
                          </a:solidFill>
                          <a:effectLst/>
                          <a:latin typeface="+mj-lt"/>
                        </a:rPr>
                        <a:t>2b. Anatomical waste</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0" indent="0" algn="l">
                        <a:lnSpc>
                          <a:spcPct val="107000"/>
                        </a:lnSpc>
                        <a:spcBef>
                          <a:spcPts val="0"/>
                        </a:spcBef>
                        <a:spcAft>
                          <a:spcPts val="0"/>
                        </a:spcAft>
                      </a:pPr>
                      <a:r>
                        <a:rPr lang="en-US" sz="2400" dirty="0">
                          <a:solidFill>
                            <a:schemeClr val="tx1"/>
                          </a:solidFill>
                          <a:effectLst/>
                          <a:latin typeface="+mj-lt"/>
                        </a:rPr>
                        <a:t>Yellow and </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50165" indent="0" algn="l">
                        <a:lnSpc>
                          <a:spcPct val="107000"/>
                        </a:lnSpc>
                        <a:spcBef>
                          <a:spcPts val="0"/>
                        </a:spcBef>
                        <a:spcAft>
                          <a:spcPts val="0"/>
                        </a:spcAft>
                      </a:pPr>
                      <a:r>
                        <a:rPr lang="en-US" sz="2400" dirty="0">
                          <a:solidFill>
                            <a:schemeClr val="tx1"/>
                          </a:solidFill>
                          <a:effectLst/>
                          <a:latin typeface="+mj-lt"/>
                        </a:rPr>
                        <a:t>Plastic bag or container</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3"/>
                  </a:ext>
                </a:extLst>
              </a:tr>
              <a:tr h="1320551">
                <a:tc>
                  <a:txBody>
                    <a:bodyPr/>
                    <a:lstStyle/>
                    <a:p>
                      <a:pPr marL="0" marR="0" indent="0" algn="l">
                        <a:lnSpc>
                          <a:spcPct val="107000"/>
                        </a:lnSpc>
                        <a:spcBef>
                          <a:spcPts val="0"/>
                        </a:spcBef>
                        <a:spcAft>
                          <a:spcPts val="0"/>
                        </a:spcAft>
                      </a:pPr>
                      <a:r>
                        <a:rPr lang="en-US" sz="2400" dirty="0">
                          <a:solidFill>
                            <a:schemeClr val="tx1"/>
                          </a:solidFill>
                          <a:effectLst/>
                          <a:latin typeface="+mj-lt"/>
                        </a:rPr>
                        <a:t>2c. Infectious waste</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0" indent="0" algn="l">
                        <a:lnSpc>
                          <a:spcPct val="107000"/>
                        </a:lnSpc>
                        <a:spcBef>
                          <a:spcPts val="0"/>
                        </a:spcBef>
                        <a:spcAft>
                          <a:spcPts val="0"/>
                        </a:spcAft>
                      </a:pPr>
                      <a:r>
                        <a:rPr lang="en-US" sz="2400" dirty="0">
                          <a:solidFill>
                            <a:schemeClr val="tx1"/>
                          </a:solidFill>
                          <a:effectLst/>
                          <a:latin typeface="+mj-lt"/>
                        </a:rPr>
                        <a:t>Yellow marked </a:t>
                      </a:r>
                    </a:p>
                    <a:p>
                      <a:pPr marL="0" marR="0" indent="0" algn="l">
                        <a:lnSpc>
                          <a:spcPct val="107000"/>
                        </a:lnSpc>
                        <a:spcBef>
                          <a:spcPts val="0"/>
                        </a:spcBef>
                        <a:spcAft>
                          <a:spcPts val="0"/>
                        </a:spcAft>
                      </a:pPr>
                      <a:r>
                        <a:rPr lang="en-US" sz="2400" dirty="0">
                          <a:solidFill>
                            <a:schemeClr val="tx1"/>
                          </a:solidFill>
                          <a:effectLst/>
                          <a:latin typeface="+mj-lt"/>
                        </a:rPr>
                        <a:t>“highly infectious” and </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50165" indent="0" algn="l">
                        <a:lnSpc>
                          <a:spcPct val="118000"/>
                        </a:lnSpc>
                        <a:spcBef>
                          <a:spcPts val="0"/>
                        </a:spcBef>
                        <a:spcAft>
                          <a:spcPts val="0"/>
                        </a:spcAft>
                      </a:pPr>
                      <a:r>
                        <a:rPr lang="en-US" sz="2400" dirty="0">
                          <a:solidFill>
                            <a:schemeClr val="tx1"/>
                          </a:solidFill>
                          <a:effectLst/>
                          <a:latin typeface="+mj-lt"/>
                        </a:rPr>
                        <a:t>Plastic bag or container which can be </a:t>
                      </a:r>
                    </a:p>
                    <a:p>
                      <a:pPr marL="0" marR="0" indent="0" algn="l">
                        <a:lnSpc>
                          <a:spcPct val="107000"/>
                        </a:lnSpc>
                        <a:spcBef>
                          <a:spcPts val="0"/>
                        </a:spcBef>
                        <a:spcAft>
                          <a:spcPts val="0"/>
                        </a:spcAft>
                      </a:pPr>
                      <a:r>
                        <a:rPr lang="en-US" sz="2400" dirty="0">
                          <a:solidFill>
                            <a:schemeClr val="tx1"/>
                          </a:solidFill>
                          <a:effectLst/>
                          <a:latin typeface="+mj-lt"/>
                        </a:rPr>
                        <a:t>autoclaved</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4"/>
                  </a:ext>
                </a:extLst>
              </a:tr>
              <a:tr h="1647704">
                <a:tc>
                  <a:txBody>
                    <a:bodyPr/>
                    <a:lstStyle/>
                    <a:p>
                      <a:pPr marL="0" marR="0" indent="0" algn="l">
                        <a:lnSpc>
                          <a:spcPct val="107000"/>
                        </a:lnSpc>
                        <a:spcBef>
                          <a:spcPts val="0"/>
                        </a:spcBef>
                        <a:spcAft>
                          <a:spcPts val="0"/>
                        </a:spcAft>
                      </a:pPr>
                      <a:r>
                        <a:rPr lang="en-US" sz="2400" dirty="0">
                          <a:solidFill>
                            <a:schemeClr val="bg1"/>
                          </a:solidFill>
                          <a:effectLst/>
                          <a:latin typeface="+mj-lt"/>
                        </a:rPr>
                        <a:t>3.   Chemical and        pharmaceutical waste</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tc>
                  <a:txBody>
                    <a:bodyPr/>
                    <a:lstStyle/>
                    <a:p>
                      <a:pPr marL="0" marR="0" indent="0" algn="l">
                        <a:lnSpc>
                          <a:spcPct val="118000"/>
                        </a:lnSpc>
                        <a:spcBef>
                          <a:spcPts val="0"/>
                        </a:spcBef>
                        <a:spcAft>
                          <a:spcPts val="0"/>
                        </a:spcAft>
                      </a:pPr>
                      <a:r>
                        <a:rPr lang="en-US" sz="2400" dirty="0">
                          <a:solidFill>
                            <a:schemeClr val="bg1"/>
                          </a:solidFill>
                          <a:effectLst/>
                          <a:latin typeface="+mj-lt"/>
                        </a:rPr>
                        <a:t>Brown, marked with </a:t>
                      </a:r>
                    </a:p>
                    <a:p>
                      <a:pPr marL="0" marR="0" indent="0" algn="l">
                        <a:lnSpc>
                          <a:spcPct val="118000"/>
                        </a:lnSpc>
                        <a:spcBef>
                          <a:spcPts val="0"/>
                        </a:spcBef>
                        <a:spcAft>
                          <a:spcPts val="0"/>
                        </a:spcAft>
                      </a:pPr>
                      <a:r>
                        <a:rPr lang="en-US" sz="2400" dirty="0">
                          <a:solidFill>
                            <a:schemeClr val="bg1"/>
                          </a:solidFill>
                          <a:effectLst/>
                          <a:latin typeface="+mj-lt"/>
                        </a:rPr>
                        <a:t>a suitable symbol</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tc>
                  <a:txBody>
                    <a:bodyPr/>
                    <a:lstStyle/>
                    <a:p>
                      <a:pPr marL="635" marR="0" indent="0" algn="l">
                        <a:lnSpc>
                          <a:spcPct val="107000"/>
                        </a:lnSpc>
                        <a:spcBef>
                          <a:spcPts val="0"/>
                        </a:spcBef>
                        <a:spcAft>
                          <a:spcPts val="0"/>
                        </a:spcAft>
                      </a:pPr>
                      <a:r>
                        <a:rPr lang="en-US" sz="2400" dirty="0">
                          <a:solidFill>
                            <a:schemeClr val="bg1"/>
                          </a:solidFill>
                          <a:effectLst/>
                          <a:latin typeface="+mj-lt"/>
                        </a:rPr>
                        <a:t>Plastic bag, container</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extLst>
                  <a:ext uri="{0D108BD9-81ED-4DB2-BD59-A6C34878D82A}">
                    <a16:rowId xmlns:a16="http://schemas.microsoft.com/office/drawing/2014/main" val="10005"/>
                  </a:ext>
                </a:extLst>
              </a:tr>
            </a:tbl>
          </a:graphicData>
        </a:graphic>
      </p:graphicFrame>
      <p:grpSp>
        <p:nvGrpSpPr>
          <p:cNvPr id="5" name="Group 4"/>
          <p:cNvGrpSpPr/>
          <p:nvPr/>
        </p:nvGrpSpPr>
        <p:grpSpPr>
          <a:xfrm>
            <a:off x="7317811" y="4533797"/>
            <a:ext cx="599614" cy="407890"/>
            <a:chOff x="0" y="0"/>
            <a:chExt cx="237592" cy="229330"/>
          </a:xfrm>
        </p:grpSpPr>
        <p:sp>
          <p:nvSpPr>
            <p:cNvPr id="6" name="Shape 15521"/>
            <p:cNvSpPr/>
            <p:nvPr/>
          </p:nvSpPr>
          <p:spPr>
            <a:xfrm>
              <a:off x="119583" y="0"/>
              <a:ext cx="118008" cy="181350"/>
            </a:xfrm>
            <a:custGeom>
              <a:avLst/>
              <a:gdLst/>
              <a:ahLst/>
              <a:cxnLst/>
              <a:rect l="0" t="0" r="0" b="0"/>
              <a:pathLst>
                <a:path w="118008" h="181350">
                  <a:moveTo>
                    <a:pt x="8930" y="1285"/>
                  </a:moveTo>
                  <a:cubicBezTo>
                    <a:pt x="12987" y="0"/>
                    <a:pt x="18590" y="4124"/>
                    <a:pt x="22428" y="4705"/>
                  </a:cubicBezTo>
                  <a:cubicBezTo>
                    <a:pt x="43269" y="15729"/>
                    <a:pt x="56655" y="32239"/>
                    <a:pt x="65697" y="53092"/>
                  </a:cubicBezTo>
                  <a:cubicBezTo>
                    <a:pt x="68453" y="62541"/>
                    <a:pt x="71603" y="74352"/>
                    <a:pt x="67666" y="84182"/>
                  </a:cubicBezTo>
                  <a:cubicBezTo>
                    <a:pt x="80645" y="90481"/>
                    <a:pt x="91656" y="101098"/>
                    <a:pt x="101498" y="110522"/>
                  </a:cubicBezTo>
                  <a:cubicBezTo>
                    <a:pt x="106604" y="119589"/>
                    <a:pt x="109360" y="129026"/>
                    <a:pt x="114871" y="138055"/>
                  </a:cubicBezTo>
                  <a:cubicBezTo>
                    <a:pt x="117628" y="151060"/>
                    <a:pt x="118008" y="169539"/>
                    <a:pt x="112903" y="181350"/>
                  </a:cubicBezTo>
                  <a:lnTo>
                    <a:pt x="109360" y="181350"/>
                  </a:lnTo>
                  <a:cubicBezTo>
                    <a:pt x="113297" y="158528"/>
                    <a:pt x="108179" y="134537"/>
                    <a:pt x="89294" y="119983"/>
                  </a:cubicBezTo>
                  <a:cubicBezTo>
                    <a:pt x="74359" y="113684"/>
                    <a:pt x="57823" y="112490"/>
                    <a:pt x="43269" y="114459"/>
                  </a:cubicBezTo>
                  <a:cubicBezTo>
                    <a:pt x="39738" y="117621"/>
                    <a:pt x="36195" y="119589"/>
                    <a:pt x="31864" y="119983"/>
                  </a:cubicBezTo>
                  <a:cubicBezTo>
                    <a:pt x="27927" y="125482"/>
                    <a:pt x="24791" y="130207"/>
                    <a:pt x="19672" y="133344"/>
                  </a:cubicBezTo>
                  <a:cubicBezTo>
                    <a:pt x="14554" y="127845"/>
                    <a:pt x="14948" y="116834"/>
                    <a:pt x="5512" y="114459"/>
                  </a:cubicBezTo>
                  <a:cubicBezTo>
                    <a:pt x="2756" y="113684"/>
                    <a:pt x="0" y="110141"/>
                    <a:pt x="2362" y="107779"/>
                  </a:cubicBezTo>
                  <a:lnTo>
                    <a:pt x="2362" y="105810"/>
                  </a:lnTo>
                  <a:cubicBezTo>
                    <a:pt x="15342" y="101492"/>
                    <a:pt x="33439" y="100705"/>
                    <a:pt x="38557" y="84957"/>
                  </a:cubicBezTo>
                  <a:lnTo>
                    <a:pt x="48781" y="64116"/>
                  </a:lnTo>
                  <a:cubicBezTo>
                    <a:pt x="45631" y="43669"/>
                    <a:pt x="42482" y="18091"/>
                    <a:pt x="20460" y="10624"/>
                  </a:cubicBezTo>
                  <a:cubicBezTo>
                    <a:pt x="16129" y="7080"/>
                    <a:pt x="9055" y="9442"/>
                    <a:pt x="5512" y="4705"/>
                  </a:cubicBezTo>
                  <a:cubicBezTo>
                    <a:pt x="6398" y="2743"/>
                    <a:pt x="7578" y="1714"/>
                    <a:pt x="8930" y="1285"/>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7" name="Shape 15522"/>
            <p:cNvSpPr/>
            <p:nvPr/>
          </p:nvSpPr>
          <p:spPr>
            <a:xfrm>
              <a:off x="0" y="1667"/>
              <a:ext cx="116827" cy="178502"/>
            </a:xfrm>
            <a:custGeom>
              <a:avLst/>
              <a:gdLst/>
              <a:ahLst/>
              <a:cxnLst/>
              <a:rect l="0" t="0" r="0" b="0"/>
              <a:pathLst>
                <a:path w="116827" h="178502">
                  <a:moveTo>
                    <a:pt x="104438" y="49"/>
                  </a:moveTo>
                  <a:cubicBezTo>
                    <a:pt x="106112" y="0"/>
                    <a:pt x="107391" y="492"/>
                    <a:pt x="106998" y="3051"/>
                  </a:cubicBezTo>
                  <a:cubicBezTo>
                    <a:pt x="90081" y="6595"/>
                    <a:pt x="78677" y="16424"/>
                    <a:pt x="69228" y="31372"/>
                  </a:cubicBezTo>
                  <a:cubicBezTo>
                    <a:pt x="61366" y="56150"/>
                    <a:pt x="66091" y="76609"/>
                    <a:pt x="83388" y="94707"/>
                  </a:cubicBezTo>
                  <a:cubicBezTo>
                    <a:pt x="92443" y="99038"/>
                    <a:pt x="102273" y="101794"/>
                    <a:pt x="112497" y="103369"/>
                  </a:cubicBezTo>
                  <a:cubicBezTo>
                    <a:pt x="116827" y="116348"/>
                    <a:pt x="95593" y="115167"/>
                    <a:pt x="102273" y="130508"/>
                  </a:cubicBezTo>
                  <a:lnTo>
                    <a:pt x="99517" y="132477"/>
                  </a:lnTo>
                  <a:cubicBezTo>
                    <a:pt x="85357" y="121059"/>
                    <a:pt x="72771" y="104537"/>
                    <a:pt x="52324" y="109655"/>
                  </a:cubicBezTo>
                  <a:cubicBezTo>
                    <a:pt x="46418" y="112805"/>
                    <a:pt x="38938" y="111623"/>
                    <a:pt x="33439" y="114379"/>
                  </a:cubicBezTo>
                  <a:cubicBezTo>
                    <a:pt x="18098" y="121847"/>
                    <a:pt x="11011" y="136795"/>
                    <a:pt x="9830" y="153318"/>
                  </a:cubicBezTo>
                  <a:lnTo>
                    <a:pt x="12586" y="176927"/>
                  </a:lnTo>
                  <a:cubicBezTo>
                    <a:pt x="9830" y="178502"/>
                    <a:pt x="7074" y="175352"/>
                    <a:pt x="5118" y="172990"/>
                  </a:cubicBezTo>
                  <a:cubicBezTo>
                    <a:pt x="0" y="141913"/>
                    <a:pt x="9436" y="104931"/>
                    <a:pt x="40119" y="86058"/>
                  </a:cubicBezTo>
                  <a:cubicBezTo>
                    <a:pt x="56642" y="80153"/>
                    <a:pt x="43269" y="59312"/>
                    <a:pt x="51143" y="48289"/>
                  </a:cubicBezTo>
                  <a:cubicBezTo>
                    <a:pt x="57429" y="26648"/>
                    <a:pt x="77889" y="6595"/>
                    <a:pt x="99517" y="295"/>
                  </a:cubicBezTo>
                  <a:cubicBezTo>
                    <a:pt x="100698" y="689"/>
                    <a:pt x="102765" y="98"/>
                    <a:pt x="104438" y="4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8" name="Shape 15523"/>
            <p:cNvSpPr/>
            <p:nvPr/>
          </p:nvSpPr>
          <p:spPr>
            <a:xfrm>
              <a:off x="83388" y="63722"/>
              <a:ext cx="70815" cy="21628"/>
            </a:xfrm>
            <a:custGeom>
              <a:avLst/>
              <a:gdLst/>
              <a:ahLst/>
              <a:cxnLst/>
              <a:rect l="0" t="0" r="0" b="0"/>
              <a:pathLst>
                <a:path w="70815" h="21628">
                  <a:moveTo>
                    <a:pt x="29121" y="394"/>
                  </a:moveTo>
                  <a:cubicBezTo>
                    <a:pt x="44463" y="0"/>
                    <a:pt x="57836" y="3937"/>
                    <a:pt x="70028" y="11011"/>
                  </a:cubicBezTo>
                  <a:cubicBezTo>
                    <a:pt x="70815" y="14554"/>
                    <a:pt x="65303" y="19266"/>
                    <a:pt x="61366" y="20447"/>
                  </a:cubicBezTo>
                  <a:cubicBezTo>
                    <a:pt x="44856" y="15735"/>
                    <a:pt x="27546" y="12192"/>
                    <a:pt x="10236" y="20447"/>
                  </a:cubicBezTo>
                  <a:cubicBezTo>
                    <a:pt x="5512" y="21628"/>
                    <a:pt x="1968" y="18098"/>
                    <a:pt x="0" y="14554"/>
                  </a:cubicBezTo>
                  <a:cubicBezTo>
                    <a:pt x="3937" y="1575"/>
                    <a:pt x="19672" y="5106"/>
                    <a:pt x="29121" y="394"/>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9" name="Shape 15524"/>
            <p:cNvSpPr/>
            <p:nvPr/>
          </p:nvSpPr>
          <p:spPr>
            <a:xfrm>
              <a:off x="56261" y="120758"/>
              <a:ext cx="44844" cy="61366"/>
            </a:xfrm>
            <a:custGeom>
              <a:avLst/>
              <a:gdLst/>
              <a:ahLst/>
              <a:cxnLst/>
              <a:rect l="0" t="0" r="0" b="0"/>
              <a:pathLst>
                <a:path w="44844" h="61366">
                  <a:moveTo>
                    <a:pt x="7420" y="492"/>
                  </a:moveTo>
                  <a:cubicBezTo>
                    <a:pt x="9436" y="984"/>
                    <a:pt x="11405" y="2165"/>
                    <a:pt x="12979" y="3150"/>
                  </a:cubicBezTo>
                  <a:cubicBezTo>
                    <a:pt x="10224" y="10236"/>
                    <a:pt x="18098" y="16523"/>
                    <a:pt x="15735" y="23609"/>
                  </a:cubicBezTo>
                  <a:cubicBezTo>
                    <a:pt x="20066" y="25971"/>
                    <a:pt x="18885" y="32652"/>
                    <a:pt x="22415" y="36195"/>
                  </a:cubicBezTo>
                  <a:cubicBezTo>
                    <a:pt x="26746" y="44450"/>
                    <a:pt x="44844" y="48387"/>
                    <a:pt x="36576" y="60579"/>
                  </a:cubicBezTo>
                  <a:cubicBezTo>
                    <a:pt x="25565" y="61366"/>
                    <a:pt x="14948" y="48387"/>
                    <a:pt x="9042" y="38951"/>
                  </a:cubicBezTo>
                  <a:cubicBezTo>
                    <a:pt x="3937" y="27927"/>
                    <a:pt x="0" y="16129"/>
                    <a:pt x="1575" y="1968"/>
                  </a:cubicBezTo>
                  <a:cubicBezTo>
                    <a:pt x="3340" y="197"/>
                    <a:pt x="5404" y="0"/>
                    <a:pt x="7420" y="492"/>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0" name="Shape 15525"/>
            <p:cNvSpPr/>
            <p:nvPr/>
          </p:nvSpPr>
          <p:spPr>
            <a:xfrm>
              <a:off x="139649" y="121939"/>
              <a:ext cx="42101" cy="61366"/>
            </a:xfrm>
            <a:custGeom>
              <a:avLst/>
              <a:gdLst/>
              <a:ahLst/>
              <a:cxnLst/>
              <a:rect l="0" t="0" r="0" b="0"/>
              <a:pathLst>
                <a:path w="42101" h="61366">
                  <a:moveTo>
                    <a:pt x="34214" y="0"/>
                  </a:moveTo>
                  <a:cubicBezTo>
                    <a:pt x="36182" y="1575"/>
                    <a:pt x="39332" y="787"/>
                    <a:pt x="42101" y="787"/>
                  </a:cubicBezTo>
                  <a:cubicBezTo>
                    <a:pt x="41300" y="26746"/>
                    <a:pt x="34214" y="50749"/>
                    <a:pt x="9042" y="61366"/>
                  </a:cubicBezTo>
                  <a:cubicBezTo>
                    <a:pt x="5893" y="61366"/>
                    <a:pt x="3531" y="57823"/>
                    <a:pt x="2362" y="55461"/>
                  </a:cubicBezTo>
                  <a:cubicBezTo>
                    <a:pt x="0" y="47206"/>
                    <a:pt x="10236" y="48781"/>
                    <a:pt x="12586" y="42482"/>
                  </a:cubicBezTo>
                  <a:cubicBezTo>
                    <a:pt x="21234" y="33045"/>
                    <a:pt x="31471" y="20460"/>
                    <a:pt x="27927" y="7468"/>
                  </a:cubicBezTo>
                  <a:cubicBezTo>
                    <a:pt x="27927" y="3937"/>
                    <a:pt x="30683" y="0"/>
                    <a:pt x="34214" y="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1" name="Shape 15526"/>
            <p:cNvSpPr/>
            <p:nvPr/>
          </p:nvSpPr>
          <p:spPr>
            <a:xfrm>
              <a:off x="21247" y="139048"/>
              <a:ext cx="198260" cy="90283"/>
            </a:xfrm>
            <a:custGeom>
              <a:avLst/>
              <a:gdLst/>
              <a:ahLst/>
              <a:cxnLst/>
              <a:rect l="0" t="0" r="0" b="0"/>
              <a:pathLst>
                <a:path w="198260" h="90283">
                  <a:moveTo>
                    <a:pt x="86185" y="778"/>
                  </a:moveTo>
                  <a:cubicBezTo>
                    <a:pt x="92917" y="0"/>
                    <a:pt x="101692" y="7968"/>
                    <a:pt x="109360" y="1776"/>
                  </a:cubicBezTo>
                  <a:lnTo>
                    <a:pt x="113297" y="2564"/>
                  </a:lnTo>
                  <a:cubicBezTo>
                    <a:pt x="113691" y="4926"/>
                    <a:pt x="112509" y="9244"/>
                    <a:pt x="109360" y="11212"/>
                  </a:cubicBezTo>
                  <a:cubicBezTo>
                    <a:pt x="101498" y="28916"/>
                    <a:pt x="110147" y="46620"/>
                    <a:pt x="121552" y="60387"/>
                  </a:cubicBezTo>
                  <a:cubicBezTo>
                    <a:pt x="138075" y="74547"/>
                    <a:pt x="165227" y="80847"/>
                    <a:pt x="184887" y="69836"/>
                  </a:cubicBezTo>
                  <a:cubicBezTo>
                    <a:pt x="190792" y="67080"/>
                    <a:pt x="191186" y="59993"/>
                    <a:pt x="198260" y="61962"/>
                  </a:cubicBezTo>
                  <a:lnTo>
                    <a:pt x="196304" y="67867"/>
                  </a:lnTo>
                  <a:cubicBezTo>
                    <a:pt x="173876" y="89889"/>
                    <a:pt x="136500" y="90283"/>
                    <a:pt x="109360" y="78091"/>
                  </a:cubicBezTo>
                  <a:cubicBezTo>
                    <a:pt x="104635" y="72185"/>
                    <a:pt x="95987" y="72973"/>
                    <a:pt x="89688" y="74547"/>
                  </a:cubicBezTo>
                  <a:cubicBezTo>
                    <a:pt x="68847" y="87933"/>
                    <a:pt x="40132" y="84784"/>
                    <a:pt x="18885" y="77303"/>
                  </a:cubicBezTo>
                  <a:cubicBezTo>
                    <a:pt x="12192" y="71017"/>
                    <a:pt x="2362" y="67473"/>
                    <a:pt x="0" y="58418"/>
                  </a:cubicBezTo>
                  <a:lnTo>
                    <a:pt x="1575" y="56450"/>
                  </a:lnTo>
                  <a:cubicBezTo>
                    <a:pt x="9055" y="63536"/>
                    <a:pt x="18885" y="69048"/>
                    <a:pt x="28334" y="73366"/>
                  </a:cubicBezTo>
                  <a:cubicBezTo>
                    <a:pt x="47206" y="75729"/>
                    <a:pt x="68847" y="69048"/>
                    <a:pt x="80251" y="49770"/>
                  </a:cubicBezTo>
                  <a:cubicBezTo>
                    <a:pt x="84188" y="35609"/>
                    <a:pt x="88519" y="19086"/>
                    <a:pt x="80251" y="5320"/>
                  </a:cubicBezTo>
                  <a:cubicBezTo>
                    <a:pt x="81925" y="2268"/>
                    <a:pt x="83942" y="1037"/>
                    <a:pt x="86185" y="778"/>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grpSp>
      <p:grpSp>
        <p:nvGrpSpPr>
          <p:cNvPr id="12" name="Group 11"/>
          <p:cNvGrpSpPr/>
          <p:nvPr/>
        </p:nvGrpSpPr>
        <p:grpSpPr>
          <a:xfrm>
            <a:off x="7312842" y="3544583"/>
            <a:ext cx="599614" cy="407890"/>
            <a:chOff x="0" y="0"/>
            <a:chExt cx="237592" cy="229330"/>
          </a:xfrm>
        </p:grpSpPr>
        <p:sp>
          <p:nvSpPr>
            <p:cNvPr id="13" name="Shape 15527"/>
            <p:cNvSpPr/>
            <p:nvPr/>
          </p:nvSpPr>
          <p:spPr>
            <a:xfrm>
              <a:off x="119583" y="0"/>
              <a:ext cx="118008" cy="181349"/>
            </a:xfrm>
            <a:custGeom>
              <a:avLst/>
              <a:gdLst/>
              <a:ahLst/>
              <a:cxnLst/>
              <a:rect l="0" t="0" r="0" b="0"/>
              <a:pathLst>
                <a:path w="118008" h="181349">
                  <a:moveTo>
                    <a:pt x="8930" y="1290"/>
                  </a:moveTo>
                  <a:cubicBezTo>
                    <a:pt x="12987" y="0"/>
                    <a:pt x="18590" y="4127"/>
                    <a:pt x="22428" y="4717"/>
                  </a:cubicBezTo>
                  <a:cubicBezTo>
                    <a:pt x="43269" y="15728"/>
                    <a:pt x="56655" y="32251"/>
                    <a:pt x="65697" y="53104"/>
                  </a:cubicBezTo>
                  <a:cubicBezTo>
                    <a:pt x="68453" y="62541"/>
                    <a:pt x="71603" y="74351"/>
                    <a:pt x="67666" y="84181"/>
                  </a:cubicBezTo>
                  <a:cubicBezTo>
                    <a:pt x="80645" y="90480"/>
                    <a:pt x="91656" y="101098"/>
                    <a:pt x="101498" y="110534"/>
                  </a:cubicBezTo>
                  <a:cubicBezTo>
                    <a:pt x="106604" y="119589"/>
                    <a:pt x="109360" y="129025"/>
                    <a:pt x="114871" y="138067"/>
                  </a:cubicBezTo>
                  <a:cubicBezTo>
                    <a:pt x="117628" y="151060"/>
                    <a:pt x="118008" y="169538"/>
                    <a:pt x="112903" y="181349"/>
                  </a:cubicBezTo>
                  <a:lnTo>
                    <a:pt x="109360" y="181349"/>
                  </a:lnTo>
                  <a:cubicBezTo>
                    <a:pt x="113297" y="158527"/>
                    <a:pt x="108179" y="134537"/>
                    <a:pt x="89294" y="119982"/>
                  </a:cubicBezTo>
                  <a:cubicBezTo>
                    <a:pt x="74359" y="113683"/>
                    <a:pt x="57823" y="112502"/>
                    <a:pt x="43269" y="114471"/>
                  </a:cubicBezTo>
                  <a:cubicBezTo>
                    <a:pt x="39738" y="117620"/>
                    <a:pt x="36195" y="119589"/>
                    <a:pt x="31864" y="119982"/>
                  </a:cubicBezTo>
                  <a:cubicBezTo>
                    <a:pt x="27927" y="125482"/>
                    <a:pt x="24791" y="130206"/>
                    <a:pt x="19672" y="133356"/>
                  </a:cubicBezTo>
                  <a:cubicBezTo>
                    <a:pt x="14554" y="127844"/>
                    <a:pt x="14948" y="116833"/>
                    <a:pt x="5512" y="114471"/>
                  </a:cubicBezTo>
                  <a:cubicBezTo>
                    <a:pt x="2756" y="113683"/>
                    <a:pt x="0" y="110140"/>
                    <a:pt x="2362" y="107778"/>
                  </a:cubicBezTo>
                  <a:lnTo>
                    <a:pt x="2362" y="105822"/>
                  </a:lnTo>
                  <a:cubicBezTo>
                    <a:pt x="15342" y="101491"/>
                    <a:pt x="33439" y="100704"/>
                    <a:pt x="38557" y="84969"/>
                  </a:cubicBezTo>
                  <a:lnTo>
                    <a:pt x="48781" y="64115"/>
                  </a:lnTo>
                  <a:cubicBezTo>
                    <a:pt x="45631" y="43668"/>
                    <a:pt x="42482" y="18091"/>
                    <a:pt x="20460" y="10623"/>
                  </a:cubicBezTo>
                  <a:cubicBezTo>
                    <a:pt x="16129" y="7080"/>
                    <a:pt x="9055" y="9442"/>
                    <a:pt x="5512" y="4717"/>
                  </a:cubicBezTo>
                  <a:cubicBezTo>
                    <a:pt x="6398" y="2752"/>
                    <a:pt x="7578" y="1720"/>
                    <a:pt x="8930" y="129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4" name="Shape 15528"/>
            <p:cNvSpPr/>
            <p:nvPr/>
          </p:nvSpPr>
          <p:spPr>
            <a:xfrm>
              <a:off x="0" y="1666"/>
              <a:ext cx="116827" cy="178502"/>
            </a:xfrm>
            <a:custGeom>
              <a:avLst/>
              <a:gdLst/>
              <a:ahLst/>
              <a:cxnLst/>
              <a:rect l="0" t="0" r="0" b="0"/>
              <a:pathLst>
                <a:path w="116827" h="178502">
                  <a:moveTo>
                    <a:pt x="104438" y="49"/>
                  </a:moveTo>
                  <a:cubicBezTo>
                    <a:pt x="106112" y="0"/>
                    <a:pt x="107391" y="492"/>
                    <a:pt x="106998" y="3051"/>
                  </a:cubicBezTo>
                  <a:cubicBezTo>
                    <a:pt x="90081" y="6595"/>
                    <a:pt x="78677" y="16424"/>
                    <a:pt x="69228" y="31372"/>
                  </a:cubicBezTo>
                  <a:cubicBezTo>
                    <a:pt x="61366" y="56150"/>
                    <a:pt x="66091" y="76609"/>
                    <a:pt x="83388" y="94707"/>
                  </a:cubicBezTo>
                  <a:cubicBezTo>
                    <a:pt x="92443" y="99038"/>
                    <a:pt x="102273" y="101794"/>
                    <a:pt x="112497" y="103368"/>
                  </a:cubicBezTo>
                  <a:cubicBezTo>
                    <a:pt x="116827" y="116348"/>
                    <a:pt x="95593" y="115167"/>
                    <a:pt x="102273" y="130509"/>
                  </a:cubicBezTo>
                  <a:lnTo>
                    <a:pt x="99517" y="132477"/>
                  </a:lnTo>
                  <a:cubicBezTo>
                    <a:pt x="85357" y="121059"/>
                    <a:pt x="72771" y="104537"/>
                    <a:pt x="52324" y="109655"/>
                  </a:cubicBezTo>
                  <a:cubicBezTo>
                    <a:pt x="46418" y="112805"/>
                    <a:pt x="38938" y="111624"/>
                    <a:pt x="33439" y="114379"/>
                  </a:cubicBezTo>
                  <a:cubicBezTo>
                    <a:pt x="18098" y="121847"/>
                    <a:pt x="11011" y="136795"/>
                    <a:pt x="9830" y="153318"/>
                  </a:cubicBezTo>
                  <a:lnTo>
                    <a:pt x="12586" y="176927"/>
                  </a:lnTo>
                  <a:cubicBezTo>
                    <a:pt x="9830" y="178502"/>
                    <a:pt x="7074" y="175352"/>
                    <a:pt x="5118" y="172990"/>
                  </a:cubicBezTo>
                  <a:cubicBezTo>
                    <a:pt x="0" y="141913"/>
                    <a:pt x="9436" y="104931"/>
                    <a:pt x="40119" y="86059"/>
                  </a:cubicBezTo>
                  <a:cubicBezTo>
                    <a:pt x="56642" y="80153"/>
                    <a:pt x="43269" y="59312"/>
                    <a:pt x="51143" y="48289"/>
                  </a:cubicBezTo>
                  <a:cubicBezTo>
                    <a:pt x="57429" y="26648"/>
                    <a:pt x="77889" y="6595"/>
                    <a:pt x="99517" y="295"/>
                  </a:cubicBezTo>
                  <a:cubicBezTo>
                    <a:pt x="100698" y="689"/>
                    <a:pt x="102765" y="98"/>
                    <a:pt x="104438" y="4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5" name="Shape 15529"/>
            <p:cNvSpPr/>
            <p:nvPr/>
          </p:nvSpPr>
          <p:spPr>
            <a:xfrm>
              <a:off x="83388" y="63734"/>
              <a:ext cx="70815" cy="21628"/>
            </a:xfrm>
            <a:custGeom>
              <a:avLst/>
              <a:gdLst/>
              <a:ahLst/>
              <a:cxnLst/>
              <a:rect l="0" t="0" r="0" b="0"/>
              <a:pathLst>
                <a:path w="70815" h="21628">
                  <a:moveTo>
                    <a:pt x="29121" y="394"/>
                  </a:moveTo>
                  <a:cubicBezTo>
                    <a:pt x="44463" y="0"/>
                    <a:pt x="57836" y="3937"/>
                    <a:pt x="70028" y="11011"/>
                  </a:cubicBezTo>
                  <a:cubicBezTo>
                    <a:pt x="70815" y="14554"/>
                    <a:pt x="65303" y="19266"/>
                    <a:pt x="61366" y="20447"/>
                  </a:cubicBezTo>
                  <a:cubicBezTo>
                    <a:pt x="44856" y="15735"/>
                    <a:pt x="27546" y="12192"/>
                    <a:pt x="10236" y="20447"/>
                  </a:cubicBezTo>
                  <a:cubicBezTo>
                    <a:pt x="5512" y="21628"/>
                    <a:pt x="1968" y="18098"/>
                    <a:pt x="0" y="14554"/>
                  </a:cubicBezTo>
                  <a:cubicBezTo>
                    <a:pt x="3937" y="1575"/>
                    <a:pt x="19672" y="5106"/>
                    <a:pt x="29121" y="394"/>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6" name="Shape 15530"/>
            <p:cNvSpPr/>
            <p:nvPr/>
          </p:nvSpPr>
          <p:spPr>
            <a:xfrm>
              <a:off x="56261" y="120767"/>
              <a:ext cx="44844" cy="61370"/>
            </a:xfrm>
            <a:custGeom>
              <a:avLst/>
              <a:gdLst/>
              <a:ahLst/>
              <a:cxnLst/>
              <a:rect l="0" t="0" r="0" b="0"/>
              <a:pathLst>
                <a:path w="44844" h="61370">
                  <a:moveTo>
                    <a:pt x="7420" y="489"/>
                  </a:moveTo>
                  <a:cubicBezTo>
                    <a:pt x="9436" y="978"/>
                    <a:pt x="11405" y="2156"/>
                    <a:pt x="12979" y="3140"/>
                  </a:cubicBezTo>
                  <a:cubicBezTo>
                    <a:pt x="10224" y="10239"/>
                    <a:pt x="18098" y="16513"/>
                    <a:pt x="15735" y="23613"/>
                  </a:cubicBezTo>
                  <a:cubicBezTo>
                    <a:pt x="20066" y="25975"/>
                    <a:pt x="18885" y="32655"/>
                    <a:pt x="22415" y="36198"/>
                  </a:cubicBezTo>
                  <a:cubicBezTo>
                    <a:pt x="26746" y="44453"/>
                    <a:pt x="44844" y="48378"/>
                    <a:pt x="36576" y="60570"/>
                  </a:cubicBezTo>
                  <a:cubicBezTo>
                    <a:pt x="25565" y="61370"/>
                    <a:pt x="14948" y="48378"/>
                    <a:pt x="9042" y="38941"/>
                  </a:cubicBezTo>
                  <a:cubicBezTo>
                    <a:pt x="3937" y="27930"/>
                    <a:pt x="0" y="16120"/>
                    <a:pt x="1575" y="1972"/>
                  </a:cubicBezTo>
                  <a:cubicBezTo>
                    <a:pt x="3340" y="200"/>
                    <a:pt x="5404" y="0"/>
                    <a:pt x="7420" y="48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7" name="Shape 15531"/>
            <p:cNvSpPr/>
            <p:nvPr/>
          </p:nvSpPr>
          <p:spPr>
            <a:xfrm>
              <a:off x="139649" y="121951"/>
              <a:ext cx="42101" cy="61366"/>
            </a:xfrm>
            <a:custGeom>
              <a:avLst/>
              <a:gdLst/>
              <a:ahLst/>
              <a:cxnLst/>
              <a:rect l="0" t="0" r="0" b="0"/>
              <a:pathLst>
                <a:path w="42101" h="61366">
                  <a:moveTo>
                    <a:pt x="34214" y="0"/>
                  </a:moveTo>
                  <a:cubicBezTo>
                    <a:pt x="36182" y="1575"/>
                    <a:pt x="39332" y="788"/>
                    <a:pt x="42101" y="788"/>
                  </a:cubicBezTo>
                  <a:cubicBezTo>
                    <a:pt x="41300" y="26746"/>
                    <a:pt x="34214" y="50749"/>
                    <a:pt x="9042" y="61366"/>
                  </a:cubicBezTo>
                  <a:cubicBezTo>
                    <a:pt x="5893" y="61366"/>
                    <a:pt x="3531" y="57823"/>
                    <a:pt x="2362" y="55461"/>
                  </a:cubicBezTo>
                  <a:cubicBezTo>
                    <a:pt x="0" y="47206"/>
                    <a:pt x="10236" y="48781"/>
                    <a:pt x="12586" y="42482"/>
                  </a:cubicBezTo>
                  <a:cubicBezTo>
                    <a:pt x="21234" y="33046"/>
                    <a:pt x="31471" y="20460"/>
                    <a:pt x="27927" y="7468"/>
                  </a:cubicBezTo>
                  <a:cubicBezTo>
                    <a:pt x="27927" y="3937"/>
                    <a:pt x="30683" y="0"/>
                    <a:pt x="34214" y="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8" name="Shape 15532"/>
            <p:cNvSpPr/>
            <p:nvPr/>
          </p:nvSpPr>
          <p:spPr>
            <a:xfrm>
              <a:off x="21247" y="139047"/>
              <a:ext cx="198260" cy="90283"/>
            </a:xfrm>
            <a:custGeom>
              <a:avLst/>
              <a:gdLst/>
              <a:ahLst/>
              <a:cxnLst/>
              <a:rect l="0" t="0" r="0" b="0"/>
              <a:pathLst>
                <a:path w="198260" h="90283">
                  <a:moveTo>
                    <a:pt x="86185" y="778"/>
                  </a:moveTo>
                  <a:cubicBezTo>
                    <a:pt x="92917" y="0"/>
                    <a:pt x="101692" y="7968"/>
                    <a:pt x="109360" y="1776"/>
                  </a:cubicBezTo>
                  <a:lnTo>
                    <a:pt x="113297" y="2564"/>
                  </a:lnTo>
                  <a:cubicBezTo>
                    <a:pt x="113691" y="4926"/>
                    <a:pt x="112509" y="9244"/>
                    <a:pt x="109360" y="11212"/>
                  </a:cubicBezTo>
                  <a:cubicBezTo>
                    <a:pt x="101498" y="28916"/>
                    <a:pt x="110147" y="46620"/>
                    <a:pt x="121552" y="60387"/>
                  </a:cubicBezTo>
                  <a:cubicBezTo>
                    <a:pt x="138075" y="74547"/>
                    <a:pt x="165227" y="80847"/>
                    <a:pt x="184887" y="69836"/>
                  </a:cubicBezTo>
                  <a:cubicBezTo>
                    <a:pt x="190792" y="67080"/>
                    <a:pt x="191186" y="59993"/>
                    <a:pt x="198260" y="61962"/>
                  </a:cubicBezTo>
                  <a:lnTo>
                    <a:pt x="196304" y="67867"/>
                  </a:lnTo>
                  <a:cubicBezTo>
                    <a:pt x="173876" y="89889"/>
                    <a:pt x="136500" y="90283"/>
                    <a:pt x="109360" y="78091"/>
                  </a:cubicBezTo>
                  <a:cubicBezTo>
                    <a:pt x="104635" y="72185"/>
                    <a:pt x="95987" y="72973"/>
                    <a:pt x="89688" y="74547"/>
                  </a:cubicBezTo>
                  <a:cubicBezTo>
                    <a:pt x="68847" y="87933"/>
                    <a:pt x="40132" y="84784"/>
                    <a:pt x="18885" y="77303"/>
                  </a:cubicBezTo>
                  <a:cubicBezTo>
                    <a:pt x="12192" y="71017"/>
                    <a:pt x="2362" y="67473"/>
                    <a:pt x="0" y="58419"/>
                  </a:cubicBezTo>
                  <a:lnTo>
                    <a:pt x="1575" y="56450"/>
                  </a:lnTo>
                  <a:cubicBezTo>
                    <a:pt x="9055" y="63536"/>
                    <a:pt x="18885" y="69048"/>
                    <a:pt x="28334" y="73366"/>
                  </a:cubicBezTo>
                  <a:cubicBezTo>
                    <a:pt x="47206" y="75728"/>
                    <a:pt x="68847" y="69048"/>
                    <a:pt x="80251" y="49770"/>
                  </a:cubicBezTo>
                  <a:cubicBezTo>
                    <a:pt x="84188" y="35609"/>
                    <a:pt x="88519" y="19086"/>
                    <a:pt x="80251" y="5320"/>
                  </a:cubicBezTo>
                  <a:cubicBezTo>
                    <a:pt x="81925" y="2268"/>
                    <a:pt x="83942" y="1038"/>
                    <a:pt x="86185" y="778"/>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grpSp>
      <p:grpSp>
        <p:nvGrpSpPr>
          <p:cNvPr id="19" name="Group 18"/>
          <p:cNvGrpSpPr/>
          <p:nvPr/>
        </p:nvGrpSpPr>
        <p:grpSpPr>
          <a:xfrm>
            <a:off x="7246652" y="2536959"/>
            <a:ext cx="599614" cy="407890"/>
            <a:chOff x="0" y="0"/>
            <a:chExt cx="237592" cy="229342"/>
          </a:xfrm>
        </p:grpSpPr>
        <p:sp>
          <p:nvSpPr>
            <p:cNvPr id="20" name="Shape 15533"/>
            <p:cNvSpPr/>
            <p:nvPr/>
          </p:nvSpPr>
          <p:spPr>
            <a:xfrm>
              <a:off x="119583" y="0"/>
              <a:ext cx="118008" cy="181349"/>
            </a:xfrm>
            <a:custGeom>
              <a:avLst/>
              <a:gdLst/>
              <a:ahLst/>
              <a:cxnLst/>
              <a:rect l="0" t="0" r="0" b="0"/>
              <a:pathLst>
                <a:path w="118008" h="181349">
                  <a:moveTo>
                    <a:pt x="8930" y="1290"/>
                  </a:moveTo>
                  <a:cubicBezTo>
                    <a:pt x="12987" y="0"/>
                    <a:pt x="18590" y="4126"/>
                    <a:pt x="22428" y="4717"/>
                  </a:cubicBezTo>
                  <a:cubicBezTo>
                    <a:pt x="43269" y="15728"/>
                    <a:pt x="56655" y="32251"/>
                    <a:pt x="65697" y="53104"/>
                  </a:cubicBezTo>
                  <a:cubicBezTo>
                    <a:pt x="68453" y="62540"/>
                    <a:pt x="71603" y="74351"/>
                    <a:pt x="67666" y="84181"/>
                  </a:cubicBezTo>
                  <a:cubicBezTo>
                    <a:pt x="80645" y="90480"/>
                    <a:pt x="91656" y="101097"/>
                    <a:pt x="101498" y="110534"/>
                  </a:cubicBezTo>
                  <a:cubicBezTo>
                    <a:pt x="106604" y="119588"/>
                    <a:pt x="109360" y="129025"/>
                    <a:pt x="114871" y="138067"/>
                  </a:cubicBezTo>
                  <a:cubicBezTo>
                    <a:pt x="117628" y="151059"/>
                    <a:pt x="118008" y="169538"/>
                    <a:pt x="112903" y="181349"/>
                  </a:cubicBezTo>
                  <a:lnTo>
                    <a:pt x="109360" y="181349"/>
                  </a:lnTo>
                  <a:cubicBezTo>
                    <a:pt x="113297" y="158527"/>
                    <a:pt x="108179" y="134536"/>
                    <a:pt x="89294" y="119982"/>
                  </a:cubicBezTo>
                  <a:cubicBezTo>
                    <a:pt x="74359" y="113683"/>
                    <a:pt x="57823" y="112502"/>
                    <a:pt x="43269" y="114471"/>
                  </a:cubicBezTo>
                  <a:cubicBezTo>
                    <a:pt x="39738" y="117620"/>
                    <a:pt x="36195" y="119588"/>
                    <a:pt x="31864" y="119982"/>
                  </a:cubicBezTo>
                  <a:cubicBezTo>
                    <a:pt x="27927" y="125481"/>
                    <a:pt x="24791" y="130206"/>
                    <a:pt x="19672" y="133355"/>
                  </a:cubicBezTo>
                  <a:cubicBezTo>
                    <a:pt x="14554" y="127844"/>
                    <a:pt x="14948" y="116833"/>
                    <a:pt x="5512" y="114471"/>
                  </a:cubicBezTo>
                  <a:cubicBezTo>
                    <a:pt x="2756" y="113683"/>
                    <a:pt x="0" y="110140"/>
                    <a:pt x="2362" y="107778"/>
                  </a:cubicBezTo>
                  <a:lnTo>
                    <a:pt x="2362" y="105822"/>
                  </a:lnTo>
                  <a:cubicBezTo>
                    <a:pt x="15342" y="101491"/>
                    <a:pt x="33439" y="100704"/>
                    <a:pt x="38557" y="84968"/>
                  </a:cubicBezTo>
                  <a:lnTo>
                    <a:pt x="48781" y="64115"/>
                  </a:lnTo>
                  <a:cubicBezTo>
                    <a:pt x="45631" y="43668"/>
                    <a:pt x="42482" y="18090"/>
                    <a:pt x="20460" y="10623"/>
                  </a:cubicBezTo>
                  <a:cubicBezTo>
                    <a:pt x="16129" y="7079"/>
                    <a:pt x="9055" y="9442"/>
                    <a:pt x="5512" y="4717"/>
                  </a:cubicBezTo>
                  <a:cubicBezTo>
                    <a:pt x="6398" y="2752"/>
                    <a:pt x="7578" y="1720"/>
                    <a:pt x="8930" y="129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1" name="Shape 15534"/>
            <p:cNvSpPr/>
            <p:nvPr/>
          </p:nvSpPr>
          <p:spPr>
            <a:xfrm>
              <a:off x="0" y="1666"/>
              <a:ext cx="116827" cy="178502"/>
            </a:xfrm>
            <a:custGeom>
              <a:avLst/>
              <a:gdLst/>
              <a:ahLst/>
              <a:cxnLst/>
              <a:rect l="0" t="0" r="0" b="0"/>
              <a:pathLst>
                <a:path w="116827" h="178502">
                  <a:moveTo>
                    <a:pt x="104438" y="49"/>
                  </a:moveTo>
                  <a:cubicBezTo>
                    <a:pt x="106112" y="0"/>
                    <a:pt x="107391" y="492"/>
                    <a:pt x="106998" y="3051"/>
                  </a:cubicBezTo>
                  <a:cubicBezTo>
                    <a:pt x="90081" y="6595"/>
                    <a:pt x="78677" y="16425"/>
                    <a:pt x="69228" y="31373"/>
                  </a:cubicBezTo>
                  <a:cubicBezTo>
                    <a:pt x="61366" y="56150"/>
                    <a:pt x="66091" y="76610"/>
                    <a:pt x="83388" y="94707"/>
                  </a:cubicBezTo>
                  <a:cubicBezTo>
                    <a:pt x="92443" y="99038"/>
                    <a:pt x="102273" y="101794"/>
                    <a:pt x="112497" y="103369"/>
                  </a:cubicBezTo>
                  <a:cubicBezTo>
                    <a:pt x="116827" y="116348"/>
                    <a:pt x="95593" y="115167"/>
                    <a:pt x="102273" y="130509"/>
                  </a:cubicBezTo>
                  <a:lnTo>
                    <a:pt x="99517" y="132477"/>
                  </a:lnTo>
                  <a:cubicBezTo>
                    <a:pt x="85357" y="121060"/>
                    <a:pt x="72771" y="104537"/>
                    <a:pt x="52324" y="109655"/>
                  </a:cubicBezTo>
                  <a:cubicBezTo>
                    <a:pt x="46418" y="112805"/>
                    <a:pt x="38938" y="111624"/>
                    <a:pt x="33439" y="114379"/>
                  </a:cubicBezTo>
                  <a:cubicBezTo>
                    <a:pt x="18098" y="121847"/>
                    <a:pt x="11011" y="136795"/>
                    <a:pt x="9830" y="153318"/>
                  </a:cubicBezTo>
                  <a:lnTo>
                    <a:pt x="12586" y="176927"/>
                  </a:lnTo>
                  <a:cubicBezTo>
                    <a:pt x="9830" y="178502"/>
                    <a:pt x="7074" y="175352"/>
                    <a:pt x="5118" y="172990"/>
                  </a:cubicBezTo>
                  <a:cubicBezTo>
                    <a:pt x="0" y="141913"/>
                    <a:pt x="9436" y="104931"/>
                    <a:pt x="40119" y="86059"/>
                  </a:cubicBezTo>
                  <a:cubicBezTo>
                    <a:pt x="56642" y="80153"/>
                    <a:pt x="43269" y="59312"/>
                    <a:pt x="51143" y="48289"/>
                  </a:cubicBezTo>
                  <a:cubicBezTo>
                    <a:pt x="57429" y="26648"/>
                    <a:pt x="77889" y="6595"/>
                    <a:pt x="99517" y="295"/>
                  </a:cubicBezTo>
                  <a:cubicBezTo>
                    <a:pt x="100698" y="689"/>
                    <a:pt x="102765" y="98"/>
                    <a:pt x="104438" y="4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2" name="Shape 15535"/>
            <p:cNvSpPr/>
            <p:nvPr/>
          </p:nvSpPr>
          <p:spPr>
            <a:xfrm>
              <a:off x="83389" y="63734"/>
              <a:ext cx="70815" cy="21628"/>
            </a:xfrm>
            <a:custGeom>
              <a:avLst/>
              <a:gdLst/>
              <a:ahLst/>
              <a:cxnLst/>
              <a:rect l="0" t="0" r="0" b="0"/>
              <a:pathLst>
                <a:path w="70815" h="21628">
                  <a:moveTo>
                    <a:pt x="29121" y="394"/>
                  </a:moveTo>
                  <a:cubicBezTo>
                    <a:pt x="44463" y="0"/>
                    <a:pt x="57836" y="3937"/>
                    <a:pt x="70028" y="11011"/>
                  </a:cubicBezTo>
                  <a:cubicBezTo>
                    <a:pt x="70815" y="14554"/>
                    <a:pt x="65303" y="19266"/>
                    <a:pt x="61366" y="20447"/>
                  </a:cubicBezTo>
                  <a:cubicBezTo>
                    <a:pt x="44856" y="15735"/>
                    <a:pt x="27546" y="12192"/>
                    <a:pt x="10236" y="20447"/>
                  </a:cubicBezTo>
                  <a:cubicBezTo>
                    <a:pt x="5512" y="21628"/>
                    <a:pt x="1968" y="18098"/>
                    <a:pt x="0" y="14554"/>
                  </a:cubicBezTo>
                  <a:cubicBezTo>
                    <a:pt x="3937" y="1575"/>
                    <a:pt x="19672" y="5106"/>
                    <a:pt x="29121" y="394"/>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3" name="Shape 15536"/>
            <p:cNvSpPr/>
            <p:nvPr/>
          </p:nvSpPr>
          <p:spPr>
            <a:xfrm>
              <a:off x="56248" y="120770"/>
              <a:ext cx="44844" cy="61367"/>
            </a:xfrm>
            <a:custGeom>
              <a:avLst/>
              <a:gdLst/>
              <a:ahLst/>
              <a:cxnLst/>
              <a:rect l="0" t="0" r="0" b="0"/>
              <a:pathLst>
                <a:path w="44844" h="61367">
                  <a:moveTo>
                    <a:pt x="7420" y="492"/>
                  </a:moveTo>
                  <a:cubicBezTo>
                    <a:pt x="9436" y="984"/>
                    <a:pt x="11405" y="2166"/>
                    <a:pt x="12979" y="3150"/>
                  </a:cubicBezTo>
                  <a:cubicBezTo>
                    <a:pt x="10224" y="10237"/>
                    <a:pt x="18098" y="16523"/>
                    <a:pt x="15735" y="23609"/>
                  </a:cubicBezTo>
                  <a:cubicBezTo>
                    <a:pt x="20066" y="25972"/>
                    <a:pt x="18885" y="32652"/>
                    <a:pt x="22415" y="36195"/>
                  </a:cubicBezTo>
                  <a:cubicBezTo>
                    <a:pt x="26746" y="44450"/>
                    <a:pt x="44844" y="48387"/>
                    <a:pt x="36576" y="60579"/>
                  </a:cubicBezTo>
                  <a:cubicBezTo>
                    <a:pt x="25565" y="61367"/>
                    <a:pt x="14948" y="48387"/>
                    <a:pt x="9042" y="38951"/>
                  </a:cubicBezTo>
                  <a:cubicBezTo>
                    <a:pt x="3937" y="27927"/>
                    <a:pt x="0" y="16129"/>
                    <a:pt x="1575" y="1969"/>
                  </a:cubicBezTo>
                  <a:cubicBezTo>
                    <a:pt x="3340" y="197"/>
                    <a:pt x="5404" y="0"/>
                    <a:pt x="7420" y="492"/>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4" name="Shape 15537"/>
            <p:cNvSpPr/>
            <p:nvPr/>
          </p:nvSpPr>
          <p:spPr>
            <a:xfrm>
              <a:off x="139649" y="121951"/>
              <a:ext cx="42088" cy="61366"/>
            </a:xfrm>
            <a:custGeom>
              <a:avLst/>
              <a:gdLst/>
              <a:ahLst/>
              <a:cxnLst/>
              <a:rect l="0" t="0" r="0" b="0"/>
              <a:pathLst>
                <a:path w="42088" h="61366">
                  <a:moveTo>
                    <a:pt x="34214" y="0"/>
                  </a:moveTo>
                  <a:cubicBezTo>
                    <a:pt x="36182" y="1575"/>
                    <a:pt x="39332" y="788"/>
                    <a:pt x="42088" y="788"/>
                  </a:cubicBezTo>
                  <a:cubicBezTo>
                    <a:pt x="41300" y="26746"/>
                    <a:pt x="34214" y="50749"/>
                    <a:pt x="9042" y="61366"/>
                  </a:cubicBezTo>
                  <a:cubicBezTo>
                    <a:pt x="5893" y="61366"/>
                    <a:pt x="3531" y="57823"/>
                    <a:pt x="2362" y="55461"/>
                  </a:cubicBezTo>
                  <a:cubicBezTo>
                    <a:pt x="0" y="47206"/>
                    <a:pt x="10223" y="48781"/>
                    <a:pt x="12586" y="42482"/>
                  </a:cubicBezTo>
                  <a:cubicBezTo>
                    <a:pt x="21234" y="33046"/>
                    <a:pt x="31471" y="20460"/>
                    <a:pt x="27927" y="7468"/>
                  </a:cubicBezTo>
                  <a:cubicBezTo>
                    <a:pt x="27927" y="3937"/>
                    <a:pt x="30683" y="0"/>
                    <a:pt x="34214" y="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5" name="Shape 15538"/>
            <p:cNvSpPr/>
            <p:nvPr/>
          </p:nvSpPr>
          <p:spPr>
            <a:xfrm>
              <a:off x="21234" y="139059"/>
              <a:ext cx="198260" cy="90283"/>
            </a:xfrm>
            <a:custGeom>
              <a:avLst/>
              <a:gdLst/>
              <a:ahLst/>
              <a:cxnLst/>
              <a:rect l="0" t="0" r="0" b="0"/>
              <a:pathLst>
                <a:path w="198260" h="90283">
                  <a:moveTo>
                    <a:pt x="86185" y="778"/>
                  </a:moveTo>
                  <a:cubicBezTo>
                    <a:pt x="92917" y="0"/>
                    <a:pt x="101692" y="7968"/>
                    <a:pt x="109360" y="1776"/>
                  </a:cubicBezTo>
                  <a:lnTo>
                    <a:pt x="113297" y="2564"/>
                  </a:lnTo>
                  <a:cubicBezTo>
                    <a:pt x="113691" y="4926"/>
                    <a:pt x="112509" y="9244"/>
                    <a:pt x="109360" y="11212"/>
                  </a:cubicBezTo>
                  <a:cubicBezTo>
                    <a:pt x="101498" y="28916"/>
                    <a:pt x="110147" y="46620"/>
                    <a:pt x="121552" y="60387"/>
                  </a:cubicBezTo>
                  <a:cubicBezTo>
                    <a:pt x="138075" y="74547"/>
                    <a:pt x="165227" y="80847"/>
                    <a:pt x="184887" y="69836"/>
                  </a:cubicBezTo>
                  <a:cubicBezTo>
                    <a:pt x="190792" y="67080"/>
                    <a:pt x="191186" y="59993"/>
                    <a:pt x="198260" y="61962"/>
                  </a:cubicBezTo>
                  <a:lnTo>
                    <a:pt x="196304" y="67867"/>
                  </a:lnTo>
                  <a:cubicBezTo>
                    <a:pt x="173876" y="89889"/>
                    <a:pt x="136500" y="90283"/>
                    <a:pt x="109360" y="78091"/>
                  </a:cubicBezTo>
                  <a:cubicBezTo>
                    <a:pt x="104635" y="72185"/>
                    <a:pt x="95987" y="72973"/>
                    <a:pt x="89688" y="74547"/>
                  </a:cubicBezTo>
                  <a:cubicBezTo>
                    <a:pt x="68847" y="87933"/>
                    <a:pt x="40132" y="84784"/>
                    <a:pt x="18885" y="77303"/>
                  </a:cubicBezTo>
                  <a:cubicBezTo>
                    <a:pt x="12192" y="71017"/>
                    <a:pt x="2362" y="67473"/>
                    <a:pt x="0" y="58419"/>
                  </a:cubicBezTo>
                  <a:lnTo>
                    <a:pt x="1575" y="56450"/>
                  </a:lnTo>
                  <a:cubicBezTo>
                    <a:pt x="9055" y="63536"/>
                    <a:pt x="18885" y="69048"/>
                    <a:pt x="28334" y="73366"/>
                  </a:cubicBezTo>
                  <a:cubicBezTo>
                    <a:pt x="47206" y="75728"/>
                    <a:pt x="68847" y="69048"/>
                    <a:pt x="80251" y="49770"/>
                  </a:cubicBezTo>
                  <a:cubicBezTo>
                    <a:pt x="84188" y="35609"/>
                    <a:pt x="88519" y="19086"/>
                    <a:pt x="80251" y="5320"/>
                  </a:cubicBezTo>
                  <a:cubicBezTo>
                    <a:pt x="81925" y="2269"/>
                    <a:pt x="83942" y="1038"/>
                    <a:pt x="86185" y="778"/>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grpSp>
      <p:grpSp>
        <p:nvGrpSpPr>
          <p:cNvPr id="26" name="Group 25"/>
          <p:cNvGrpSpPr/>
          <p:nvPr/>
        </p:nvGrpSpPr>
        <p:grpSpPr>
          <a:xfrm>
            <a:off x="7130245" y="5700501"/>
            <a:ext cx="822490" cy="631504"/>
            <a:chOff x="0" y="0"/>
            <a:chExt cx="235267" cy="235267"/>
          </a:xfrm>
        </p:grpSpPr>
        <p:sp>
          <p:nvSpPr>
            <p:cNvPr id="27" name="Shape 241359"/>
            <p:cNvSpPr/>
            <p:nvPr/>
          </p:nvSpPr>
          <p:spPr>
            <a:xfrm>
              <a:off x="0" y="0"/>
              <a:ext cx="235267" cy="235267"/>
            </a:xfrm>
            <a:custGeom>
              <a:avLst/>
              <a:gdLst/>
              <a:ahLst/>
              <a:cxnLst/>
              <a:rect l="0" t="0" r="0" b="0"/>
              <a:pathLst>
                <a:path w="235267" h="235267">
                  <a:moveTo>
                    <a:pt x="0" y="0"/>
                  </a:moveTo>
                  <a:lnTo>
                    <a:pt x="235267" y="0"/>
                  </a:lnTo>
                  <a:lnTo>
                    <a:pt x="235267" y="235267"/>
                  </a:lnTo>
                  <a:lnTo>
                    <a:pt x="0" y="235267"/>
                  </a:lnTo>
                  <a:lnTo>
                    <a:pt x="0" y="0"/>
                  </a:lnTo>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28" name="Shape 241360"/>
            <p:cNvSpPr/>
            <p:nvPr/>
          </p:nvSpPr>
          <p:spPr>
            <a:xfrm>
              <a:off x="7696" y="7696"/>
              <a:ext cx="219875" cy="219875"/>
            </a:xfrm>
            <a:custGeom>
              <a:avLst/>
              <a:gdLst/>
              <a:ahLst/>
              <a:cxnLst/>
              <a:rect l="0" t="0" r="0" b="0"/>
              <a:pathLst>
                <a:path w="219875" h="219875">
                  <a:moveTo>
                    <a:pt x="0" y="0"/>
                  </a:moveTo>
                  <a:lnTo>
                    <a:pt x="219875" y="0"/>
                  </a:lnTo>
                  <a:lnTo>
                    <a:pt x="219875" y="219875"/>
                  </a:lnTo>
                  <a:lnTo>
                    <a:pt x="0" y="219875"/>
                  </a:lnTo>
                  <a:lnTo>
                    <a:pt x="0" y="0"/>
                  </a:lnTo>
                </a:path>
              </a:pathLst>
            </a:custGeom>
            <a:ln w="0" cap="flat">
              <a:miter lim="127000"/>
            </a:ln>
          </p:spPr>
          <p:style>
            <a:lnRef idx="0">
              <a:srgbClr val="000000">
                <a:alpha val="0"/>
              </a:srgbClr>
            </a:lnRef>
            <a:fillRef idx="1">
              <a:srgbClr val="F4A61B"/>
            </a:fillRef>
            <a:effectRef idx="0">
              <a:scrgbClr r="0" g="0" b="0"/>
            </a:effectRef>
            <a:fontRef idx="none"/>
          </p:style>
          <p:txBody>
            <a:bodyPr/>
            <a:lstStyle/>
            <a:p>
              <a:endParaRPr lang="en-US"/>
            </a:p>
          </p:txBody>
        </p:sp>
        <p:sp>
          <p:nvSpPr>
            <p:cNvPr id="29" name="Shape 15307"/>
            <p:cNvSpPr/>
            <p:nvPr/>
          </p:nvSpPr>
          <p:spPr>
            <a:xfrm>
              <a:off x="36094" y="182522"/>
              <a:ext cx="29731" cy="34839"/>
            </a:xfrm>
            <a:custGeom>
              <a:avLst/>
              <a:gdLst/>
              <a:ahLst/>
              <a:cxnLst/>
              <a:rect l="0" t="0" r="0" b="0"/>
              <a:pathLst>
                <a:path w="29731" h="34839">
                  <a:moveTo>
                    <a:pt x="29731" y="0"/>
                  </a:moveTo>
                  <a:lnTo>
                    <a:pt x="29731" y="7919"/>
                  </a:lnTo>
                  <a:lnTo>
                    <a:pt x="23508" y="10493"/>
                  </a:lnTo>
                  <a:cubicBezTo>
                    <a:pt x="19329" y="11242"/>
                    <a:pt x="14173" y="9439"/>
                    <a:pt x="11024" y="10594"/>
                  </a:cubicBezTo>
                  <a:cubicBezTo>
                    <a:pt x="11024" y="10594"/>
                    <a:pt x="9779" y="10632"/>
                    <a:pt x="9385" y="12220"/>
                  </a:cubicBezTo>
                  <a:cubicBezTo>
                    <a:pt x="9779" y="13934"/>
                    <a:pt x="10122" y="15179"/>
                    <a:pt x="11074" y="16551"/>
                  </a:cubicBezTo>
                  <a:cubicBezTo>
                    <a:pt x="11697" y="17427"/>
                    <a:pt x="13208" y="18214"/>
                    <a:pt x="13830" y="19243"/>
                  </a:cubicBezTo>
                  <a:cubicBezTo>
                    <a:pt x="15316" y="22024"/>
                    <a:pt x="14199" y="23015"/>
                    <a:pt x="17132" y="24653"/>
                  </a:cubicBezTo>
                  <a:lnTo>
                    <a:pt x="18224" y="25199"/>
                  </a:lnTo>
                  <a:cubicBezTo>
                    <a:pt x="18885" y="25098"/>
                    <a:pt x="19126" y="25961"/>
                    <a:pt x="20396" y="25695"/>
                  </a:cubicBezTo>
                  <a:cubicBezTo>
                    <a:pt x="21806" y="25415"/>
                    <a:pt x="22161" y="22774"/>
                    <a:pt x="23051" y="22418"/>
                  </a:cubicBezTo>
                  <a:cubicBezTo>
                    <a:pt x="23051" y="22418"/>
                    <a:pt x="24117" y="20716"/>
                    <a:pt x="24689" y="20259"/>
                  </a:cubicBezTo>
                  <a:cubicBezTo>
                    <a:pt x="24968" y="19954"/>
                    <a:pt x="26365" y="18354"/>
                    <a:pt x="26835" y="18049"/>
                  </a:cubicBezTo>
                  <a:cubicBezTo>
                    <a:pt x="27019" y="17909"/>
                    <a:pt x="28248" y="17109"/>
                    <a:pt x="29626" y="16262"/>
                  </a:cubicBezTo>
                  <a:lnTo>
                    <a:pt x="29731" y="16203"/>
                  </a:lnTo>
                  <a:lnTo>
                    <a:pt x="29731" y="26364"/>
                  </a:lnTo>
                  <a:lnTo>
                    <a:pt x="29083" y="27282"/>
                  </a:lnTo>
                  <a:cubicBezTo>
                    <a:pt x="29083" y="27282"/>
                    <a:pt x="28296" y="28552"/>
                    <a:pt x="28016" y="28882"/>
                  </a:cubicBezTo>
                  <a:cubicBezTo>
                    <a:pt x="28016" y="28882"/>
                    <a:pt x="25857" y="30661"/>
                    <a:pt x="25298" y="31079"/>
                  </a:cubicBezTo>
                  <a:cubicBezTo>
                    <a:pt x="23330" y="32553"/>
                    <a:pt x="16561" y="34839"/>
                    <a:pt x="13386" y="33353"/>
                  </a:cubicBezTo>
                  <a:cubicBezTo>
                    <a:pt x="12776" y="33074"/>
                    <a:pt x="10262" y="31829"/>
                    <a:pt x="9550" y="31219"/>
                  </a:cubicBezTo>
                  <a:cubicBezTo>
                    <a:pt x="9550" y="31219"/>
                    <a:pt x="7163" y="28222"/>
                    <a:pt x="6833" y="27486"/>
                  </a:cubicBezTo>
                  <a:cubicBezTo>
                    <a:pt x="6058" y="25745"/>
                    <a:pt x="6477" y="25034"/>
                    <a:pt x="5715" y="23663"/>
                  </a:cubicBezTo>
                  <a:cubicBezTo>
                    <a:pt x="4610" y="21745"/>
                    <a:pt x="3048" y="21478"/>
                    <a:pt x="1854" y="19891"/>
                  </a:cubicBezTo>
                  <a:cubicBezTo>
                    <a:pt x="0" y="17389"/>
                    <a:pt x="51" y="13096"/>
                    <a:pt x="165" y="9566"/>
                  </a:cubicBezTo>
                  <a:cubicBezTo>
                    <a:pt x="165" y="9566"/>
                    <a:pt x="1092" y="7724"/>
                    <a:pt x="1740" y="6860"/>
                  </a:cubicBezTo>
                  <a:cubicBezTo>
                    <a:pt x="2349" y="6048"/>
                    <a:pt x="4978" y="4092"/>
                    <a:pt x="4978" y="4092"/>
                  </a:cubicBezTo>
                  <a:cubicBezTo>
                    <a:pt x="5347" y="3952"/>
                    <a:pt x="7036" y="3038"/>
                    <a:pt x="7137" y="3013"/>
                  </a:cubicBezTo>
                  <a:cubicBezTo>
                    <a:pt x="11938" y="1679"/>
                    <a:pt x="16485" y="4181"/>
                    <a:pt x="20714" y="3457"/>
                  </a:cubicBezTo>
                  <a:cubicBezTo>
                    <a:pt x="21844" y="3190"/>
                    <a:pt x="27483" y="942"/>
                    <a:pt x="29413" y="129"/>
                  </a:cubicBezTo>
                  <a:lnTo>
                    <a:pt x="29731"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0" name="Shape 15308"/>
            <p:cNvSpPr/>
            <p:nvPr/>
          </p:nvSpPr>
          <p:spPr>
            <a:xfrm>
              <a:off x="22301" y="114059"/>
              <a:ext cx="43523" cy="41653"/>
            </a:xfrm>
            <a:custGeom>
              <a:avLst/>
              <a:gdLst/>
              <a:ahLst/>
              <a:cxnLst/>
              <a:rect l="0" t="0" r="0" b="0"/>
              <a:pathLst>
                <a:path w="43523" h="41653">
                  <a:moveTo>
                    <a:pt x="11074" y="1473"/>
                  </a:moveTo>
                  <a:cubicBezTo>
                    <a:pt x="13983" y="0"/>
                    <a:pt x="18948" y="1169"/>
                    <a:pt x="21399" y="1968"/>
                  </a:cubicBezTo>
                  <a:lnTo>
                    <a:pt x="24168" y="5194"/>
                  </a:lnTo>
                  <a:cubicBezTo>
                    <a:pt x="24168" y="5194"/>
                    <a:pt x="31026" y="13627"/>
                    <a:pt x="31318" y="13792"/>
                  </a:cubicBezTo>
                  <a:lnTo>
                    <a:pt x="43523" y="18479"/>
                  </a:lnTo>
                  <a:lnTo>
                    <a:pt x="43523" y="27208"/>
                  </a:lnTo>
                  <a:lnTo>
                    <a:pt x="35738" y="24079"/>
                  </a:lnTo>
                  <a:cubicBezTo>
                    <a:pt x="35408" y="23940"/>
                    <a:pt x="29540" y="21514"/>
                    <a:pt x="27026" y="19825"/>
                  </a:cubicBezTo>
                  <a:cubicBezTo>
                    <a:pt x="27026" y="19825"/>
                    <a:pt x="22187" y="15570"/>
                    <a:pt x="21514" y="13894"/>
                  </a:cubicBezTo>
                  <a:cubicBezTo>
                    <a:pt x="21361" y="13513"/>
                    <a:pt x="20168" y="12002"/>
                    <a:pt x="19888" y="11722"/>
                  </a:cubicBezTo>
                  <a:cubicBezTo>
                    <a:pt x="19456" y="11316"/>
                    <a:pt x="18390" y="8369"/>
                    <a:pt x="16053" y="9589"/>
                  </a:cubicBezTo>
                  <a:cubicBezTo>
                    <a:pt x="15024" y="11214"/>
                    <a:pt x="13271" y="12255"/>
                    <a:pt x="13005" y="14783"/>
                  </a:cubicBezTo>
                  <a:cubicBezTo>
                    <a:pt x="12827" y="16307"/>
                    <a:pt x="13614" y="17501"/>
                    <a:pt x="13005" y="19977"/>
                  </a:cubicBezTo>
                  <a:cubicBezTo>
                    <a:pt x="12255" y="23101"/>
                    <a:pt x="11125" y="22327"/>
                    <a:pt x="8763" y="26010"/>
                  </a:cubicBezTo>
                  <a:cubicBezTo>
                    <a:pt x="8598" y="26276"/>
                    <a:pt x="9042" y="27800"/>
                    <a:pt x="10223" y="28130"/>
                  </a:cubicBezTo>
                  <a:cubicBezTo>
                    <a:pt x="12725" y="28105"/>
                    <a:pt x="14148" y="28524"/>
                    <a:pt x="16586" y="28194"/>
                  </a:cubicBezTo>
                  <a:lnTo>
                    <a:pt x="18936" y="26975"/>
                  </a:lnTo>
                  <a:cubicBezTo>
                    <a:pt x="20726" y="26441"/>
                    <a:pt x="27102" y="27978"/>
                    <a:pt x="27102" y="27978"/>
                  </a:cubicBezTo>
                  <a:cubicBezTo>
                    <a:pt x="28004" y="28207"/>
                    <a:pt x="32118" y="29731"/>
                    <a:pt x="33058" y="30099"/>
                  </a:cubicBezTo>
                  <a:cubicBezTo>
                    <a:pt x="34430" y="30607"/>
                    <a:pt x="38926" y="32410"/>
                    <a:pt x="39586" y="32728"/>
                  </a:cubicBezTo>
                  <a:lnTo>
                    <a:pt x="43523" y="34461"/>
                  </a:lnTo>
                  <a:lnTo>
                    <a:pt x="43523" y="41653"/>
                  </a:lnTo>
                  <a:lnTo>
                    <a:pt x="23851" y="33947"/>
                  </a:lnTo>
                  <a:lnTo>
                    <a:pt x="14110" y="36195"/>
                  </a:lnTo>
                  <a:cubicBezTo>
                    <a:pt x="10020" y="36856"/>
                    <a:pt x="3924" y="35585"/>
                    <a:pt x="2680" y="33617"/>
                  </a:cubicBezTo>
                  <a:cubicBezTo>
                    <a:pt x="2007" y="32538"/>
                    <a:pt x="0" y="29172"/>
                    <a:pt x="1003" y="26048"/>
                  </a:cubicBezTo>
                  <a:cubicBezTo>
                    <a:pt x="1143" y="25438"/>
                    <a:pt x="2921" y="24041"/>
                    <a:pt x="3150" y="23279"/>
                  </a:cubicBezTo>
                  <a:cubicBezTo>
                    <a:pt x="3150" y="23051"/>
                    <a:pt x="4559" y="21527"/>
                    <a:pt x="4737" y="21095"/>
                  </a:cubicBezTo>
                  <a:cubicBezTo>
                    <a:pt x="5156" y="20257"/>
                    <a:pt x="5042" y="7010"/>
                    <a:pt x="8407" y="3670"/>
                  </a:cubicBezTo>
                  <a:lnTo>
                    <a:pt x="11074" y="1473"/>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1" name="Shape 15309"/>
            <p:cNvSpPr/>
            <p:nvPr/>
          </p:nvSpPr>
          <p:spPr>
            <a:xfrm>
              <a:off x="47282" y="40419"/>
              <a:ext cx="18542" cy="90885"/>
            </a:xfrm>
            <a:custGeom>
              <a:avLst/>
              <a:gdLst/>
              <a:ahLst/>
              <a:cxnLst/>
              <a:rect l="0" t="0" r="0" b="0"/>
              <a:pathLst>
                <a:path w="18542" h="90885">
                  <a:moveTo>
                    <a:pt x="18542" y="0"/>
                  </a:moveTo>
                  <a:lnTo>
                    <a:pt x="18542" y="90885"/>
                  </a:lnTo>
                  <a:lnTo>
                    <a:pt x="17158" y="85184"/>
                  </a:lnTo>
                  <a:lnTo>
                    <a:pt x="16599" y="71354"/>
                  </a:lnTo>
                  <a:cubicBezTo>
                    <a:pt x="6795" y="55517"/>
                    <a:pt x="0" y="35159"/>
                    <a:pt x="8306" y="17417"/>
                  </a:cubicBezTo>
                  <a:lnTo>
                    <a:pt x="18542"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2" name="Shape 15310"/>
            <p:cNvSpPr/>
            <p:nvPr/>
          </p:nvSpPr>
          <p:spPr>
            <a:xfrm>
              <a:off x="65824" y="21268"/>
              <a:ext cx="39541" cy="187617"/>
            </a:xfrm>
            <a:custGeom>
              <a:avLst/>
              <a:gdLst/>
              <a:ahLst/>
              <a:cxnLst/>
              <a:rect l="0" t="0" r="0" b="0"/>
              <a:pathLst>
                <a:path w="39541" h="187617">
                  <a:moveTo>
                    <a:pt x="39541" y="0"/>
                  </a:moveTo>
                  <a:lnTo>
                    <a:pt x="39541" y="141434"/>
                  </a:lnTo>
                  <a:lnTo>
                    <a:pt x="36424" y="140910"/>
                  </a:lnTo>
                  <a:cubicBezTo>
                    <a:pt x="36424" y="141114"/>
                    <a:pt x="36017" y="142866"/>
                    <a:pt x="35877" y="143654"/>
                  </a:cubicBezTo>
                  <a:cubicBezTo>
                    <a:pt x="37325" y="144307"/>
                    <a:pt x="37836" y="144635"/>
                    <a:pt x="38343" y="144628"/>
                  </a:cubicBezTo>
                  <a:lnTo>
                    <a:pt x="39541" y="144124"/>
                  </a:lnTo>
                  <a:lnTo>
                    <a:pt x="39541" y="152867"/>
                  </a:lnTo>
                  <a:lnTo>
                    <a:pt x="38176" y="152887"/>
                  </a:lnTo>
                  <a:cubicBezTo>
                    <a:pt x="38189" y="154004"/>
                    <a:pt x="38202" y="155515"/>
                    <a:pt x="38214" y="156659"/>
                  </a:cubicBezTo>
                  <a:cubicBezTo>
                    <a:pt x="38252" y="156659"/>
                    <a:pt x="38227" y="158208"/>
                    <a:pt x="38227" y="158309"/>
                  </a:cubicBezTo>
                  <a:lnTo>
                    <a:pt x="39541" y="158042"/>
                  </a:lnTo>
                  <a:lnTo>
                    <a:pt x="39541" y="164957"/>
                  </a:lnTo>
                  <a:lnTo>
                    <a:pt x="34074" y="161510"/>
                  </a:lnTo>
                  <a:cubicBezTo>
                    <a:pt x="33033" y="160722"/>
                    <a:pt x="30569" y="156900"/>
                    <a:pt x="30048" y="156722"/>
                  </a:cubicBezTo>
                  <a:cubicBezTo>
                    <a:pt x="30048" y="156722"/>
                    <a:pt x="28575" y="154525"/>
                    <a:pt x="27851" y="153496"/>
                  </a:cubicBezTo>
                  <a:cubicBezTo>
                    <a:pt x="27381" y="152887"/>
                    <a:pt x="24930" y="148416"/>
                    <a:pt x="23978" y="146486"/>
                  </a:cubicBezTo>
                  <a:cubicBezTo>
                    <a:pt x="23685" y="145889"/>
                    <a:pt x="22873" y="144047"/>
                    <a:pt x="22288" y="142701"/>
                  </a:cubicBezTo>
                  <a:cubicBezTo>
                    <a:pt x="22238" y="142498"/>
                    <a:pt x="21247" y="142269"/>
                    <a:pt x="21196" y="142130"/>
                  </a:cubicBezTo>
                  <a:cubicBezTo>
                    <a:pt x="21730" y="148022"/>
                    <a:pt x="22644" y="150753"/>
                    <a:pt x="24054" y="155680"/>
                  </a:cubicBezTo>
                  <a:cubicBezTo>
                    <a:pt x="24054" y="155680"/>
                    <a:pt x="27407" y="166971"/>
                    <a:pt x="30696" y="170857"/>
                  </a:cubicBezTo>
                  <a:cubicBezTo>
                    <a:pt x="31547" y="171835"/>
                    <a:pt x="33592" y="173803"/>
                    <a:pt x="33973" y="174083"/>
                  </a:cubicBezTo>
                  <a:lnTo>
                    <a:pt x="39541" y="176907"/>
                  </a:lnTo>
                  <a:lnTo>
                    <a:pt x="39541" y="184116"/>
                  </a:lnTo>
                  <a:lnTo>
                    <a:pt x="36792" y="183316"/>
                  </a:lnTo>
                  <a:cubicBezTo>
                    <a:pt x="36360" y="183062"/>
                    <a:pt x="33617" y="181385"/>
                    <a:pt x="32436" y="180598"/>
                  </a:cubicBezTo>
                  <a:cubicBezTo>
                    <a:pt x="30010" y="179112"/>
                    <a:pt x="26327" y="173537"/>
                    <a:pt x="22568" y="174184"/>
                  </a:cubicBezTo>
                  <a:lnTo>
                    <a:pt x="22060" y="175277"/>
                  </a:lnTo>
                  <a:cubicBezTo>
                    <a:pt x="19710" y="176204"/>
                    <a:pt x="18161" y="177143"/>
                    <a:pt x="16091" y="178071"/>
                  </a:cubicBezTo>
                  <a:cubicBezTo>
                    <a:pt x="11354" y="180039"/>
                    <a:pt x="5804" y="181639"/>
                    <a:pt x="2057" y="184700"/>
                  </a:cubicBezTo>
                  <a:lnTo>
                    <a:pt x="0" y="187617"/>
                  </a:lnTo>
                  <a:lnTo>
                    <a:pt x="0" y="177456"/>
                  </a:lnTo>
                  <a:lnTo>
                    <a:pt x="3581" y="175442"/>
                  </a:lnTo>
                  <a:cubicBezTo>
                    <a:pt x="5499" y="174565"/>
                    <a:pt x="9119" y="172876"/>
                    <a:pt x="9538" y="172699"/>
                  </a:cubicBezTo>
                  <a:cubicBezTo>
                    <a:pt x="11087" y="171784"/>
                    <a:pt x="14618" y="170578"/>
                    <a:pt x="14948" y="170425"/>
                  </a:cubicBezTo>
                  <a:cubicBezTo>
                    <a:pt x="17297" y="169524"/>
                    <a:pt x="18326" y="168838"/>
                    <a:pt x="20345" y="167695"/>
                  </a:cubicBezTo>
                  <a:cubicBezTo>
                    <a:pt x="20002" y="166425"/>
                    <a:pt x="20320" y="165434"/>
                    <a:pt x="19228" y="163897"/>
                  </a:cubicBezTo>
                  <a:cubicBezTo>
                    <a:pt x="18555" y="162958"/>
                    <a:pt x="17653" y="162196"/>
                    <a:pt x="15951" y="162310"/>
                  </a:cubicBezTo>
                  <a:cubicBezTo>
                    <a:pt x="14783" y="162323"/>
                    <a:pt x="11735" y="164659"/>
                    <a:pt x="10554" y="165040"/>
                  </a:cubicBezTo>
                  <a:cubicBezTo>
                    <a:pt x="8306" y="165764"/>
                    <a:pt x="4724" y="167225"/>
                    <a:pt x="4585" y="167276"/>
                  </a:cubicBezTo>
                  <a:lnTo>
                    <a:pt x="0" y="169172"/>
                  </a:lnTo>
                  <a:lnTo>
                    <a:pt x="0" y="161253"/>
                  </a:lnTo>
                  <a:lnTo>
                    <a:pt x="3072" y="160000"/>
                  </a:lnTo>
                  <a:cubicBezTo>
                    <a:pt x="4610" y="159392"/>
                    <a:pt x="6185" y="158779"/>
                    <a:pt x="6680" y="158589"/>
                  </a:cubicBezTo>
                  <a:cubicBezTo>
                    <a:pt x="7099" y="158424"/>
                    <a:pt x="13729" y="155782"/>
                    <a:pt x="13729" y="155782"/>
                  </a:cubicBezTo>
                  <a:cubicBezTo>
                    <a:pt x="13919" y="155630"/>
                    <a:pt x="14516" y="153877"/>
                    <a:pt x="14795" y="153610"/>
                  </a:cubicBezTo>
                  <a:cubicBezTo>
                    <a:pt x="14643" y="153026"/>
                    <a:pt x="13792" y="152772"/>
                    <a:pt x="13703" y="152518"/>
                  </a:cubicBezTo>
                  <a:cubicBezTo>
                    <a:pt x="12103" y="148073"/>
                    <a:pt x="14135" y="142587"/>
                    <a:pt x="12510" y="140034"/>
                  </a:cubicBezTo>
                  <a:lnTo>
                    <a:pt x="10122" y="138409"/>
                  </a:lnTo>
                  <a:lnTo>
                    <a:pt x="0" y="134443"/>
                  </a:lnTo>
                  <a:lnTo>
                    <a:pt x="0" y="127251"/>
                  </a:lnTo>
                  <a:lnTo>
                    <a:pt x="1376" y="127857"/>
                  </a:lnTo>
                  <a:cubicBezTo>
                    <a:pt x="3413" y="128747"/>
                    <a:pt x="5321" y="129570"/>
                    <a:pt x="5918" y="129785"/>
                  </a:cubicBezTo>
                  <a:cubicBezTo>
                    <a:pt x="8369" y="130738"/>
                    <a:pt x="10490" y="130497"/>
                    <a:pt x="13513" y="130827"/>
                  </a:cubicBezTo>
                  <a:cubicBezTo>
                    <a:pt x="13335" y="126636"/>
                    <a:pt x="14325" y="127385"/>
                    <a:pt x="11862" y="125378"/>
                  </a:cubicBezTo>
                  <a:cubicBezTo>
                    <a:pt x="9817" y="123740"/>
                    <a:pt x="6744" y="122686"/>
                    <a:pt x="4191" y="121683"/>
                  </a:cubicBezTo>
                  <a:lnTo>
                    <a:pt x="0" y="119998"/>
                  </a:lnTo>
                  <a:lnTo>
                    <a:pt x="0" y="111269"/>
                  </a:lnTo>
                  <a:lnTo>
                    <a:pt x="330" y="111396"/>
                  </a:lnTo>
                  <a:lnTo>
                    <a:pt x="0" y="110036"/>
                  </a:lnTo>
                  <a:lnTo>
                    <a:pt x="0" y="19150"/>
                  </a:lnTo>
                  <a:lnTo>
                    <a:pt x="1124" y="17238"/>
                  </a:lnTo>
                  <a:cubicBezTo>
                    <a:pt x="5509" y="12618"/>
                    <a:pt x="11449" y="9224"/>
                    <a:pt x="21819" y="5262"/>
                  </a:cubicBezTo>
                  <a:cubicBezTo>
                    <a:pt x="27006" y="3280"/>
                    <a:pt x="31039" y="1889"/>
                    <a:pt x="34464" y="940"/>
                  </a:cubicBezTo>
                  <a:lnTo>
                    <a:pt x="39541"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3" name="Shape 15311"/>
            <p:cNvSpPr/>
            <p:nvPr/>
          </p:nvSpPr>
          <p:spPr>
            <a:xfrm>
              <a:off x="105366" y="198175"/>
              <a:ext cx="8222" cy="9343"/>
            </a:xfrm>
            <a:custGeom>
              <a:avLst/>
              <a:gdLst/>
              <a:ahLst/>
              <a:cxnLst/>
              <a:rect l="0" t="0" r="0" b="0"/>
              <a:pathLst>
                <a:path w="8222" h="9343">
                  <a:moveTo>
                    <a:pt x="0" y="0"/>
                  </a:moveTo>
                  <a:lnTo>
                    <a:pt x="4212" y="2136"/>
                  </a:lnTo>
                  <a:lnTo>
                    <a:pt x="8222" y="2546"/>
                  </a:lnTo>
                  <a:lnTo>
                    <a:pt x="8222" y="9343"/>
                  </a:lnTo>
                  <a:lnTo>
                    <a:pt x="7296" y="9333"/>
                  </a:lnTo>
                  <a:lnTo>
                    <a:pt x="0" y="7210"/>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4" name="Shape 15312"/>
            <p:cNvSpPr/>
            <p:nvPr/>
          </p:nvSpPr>
          <p:spPr>
            <a:xfrm>
              <a:off x="105366" y="20542"/>
              <a:ext cx="8222" cy="167568"/>
            </a:xfrm>
            <a:custGeom>
              <a:avLst/>
              <a:gdLst/>
              <a:ahLst/>
              <a:cxnLst/>
              <a:rect l="0" t="0" r="0" b="0"/>
              <a:pathLst>
                <a:path w="8222" h="167568">
                  <a:moveTo>
                    <a:pt x="3923" y="0"/>
                  </a:moveTo>
                  <a:lnTo>
                    <a:pt x="8222" y="52"/>
                  </a:lnTo>
                  <a:lnTo>
                    <a:pt x="8222" y="143490"/>
                  </a:lnTo>
                  <a:lnTo>
                    <a:pt x="6141" y="143224"/>
                  </a:lnTo>
                  <a:cubicBezTo>
                    <a:pt x="6001" y="143923"/>
                    <a:pt x="5480" y="143935"/>
                    <a:pt x="5061" y="144316"/>
                  </a:cubicBezTo>
                  <a:cubicBezTo>
                    <a:pt x="5398" y="145466"/>
                    <a:pt x="5505" y="147022"/>
                    <a:pt x="6023" y="148120"/>
                  </a:cubicBezTo>
                  <a:lnTo>
                    <a:pt x="8222" y="148802"/>
                  </a:lnTo>
                  <a:lnTo>
                    <a:pt x="8222" y="155272"/>
                  </a:lnTo>
                  <a:lnTo>
                    <a:pt x="7842" y="155124"/>
                  </a:lnTo>
                  <a:cubicBezTo>
                    <a:pt x="5137" y="159010"/>
                    <a:pt x="5277" y="158972"/>
                    <a:pt x="7398" y="163303"/>
                  </a:cubicBezTo>
                  <a:lnTo>
                    <a:pt x="8222" y="163015"/>
                  </a:lnTo>
                  <a:lnTo>
                    <a:pt x="8222" y="167568"/>
                  </a:lnTo>
                  <a:lnTo>
                    <a:pt x="1441" y="166592"/>
                  </a:lnTo>
                  <a:lnTo>
                    <a:pt x="0" y="165683"/>
                  </a:lnTo>
                  <a:lnTo>
                    <a:pt x="0" y="158768"/>
                  </a:lnTo>
                  <a:lnTo>
                    <a:pt x="1365" y="158490"/>
                  </a:lnTo>
                  <a:cubicBezTo>
                    <a:pt x="1353" y="156928"/>
                    <a:pt x="1289" y="155099"/>
                    <a:pt x="1327" y="153575"/>
                  </a:cubicBezTo>
                  <a:lnTo>
                    <a:pt x="0" y="153594"/>
                  </a:lnTo>
                  <a:lnTo>
                    <a:pt x="0" y="144850"/>
                  </a:lnTo>
                  <a:lnTo>
                    <a:pt x="1238" y="144329"/>
                  </a:lnTo>
                  <a:cubicBezTo>
                    <a:pt x="1188" y="144151"/>
                    <a:pt x="44" y="142183"/>
                    <a:pt x="133" y="142183"/>
                  </a:cubicBezTo>
                  <a:lnTo>
                    <a:pt x="0" y="142160"/>
                  </a:lnTo>
                  <a:lnTo>
                    <a:pt x="0" y="726"/>
                  </a:lnTo>
                  <a:lnTo>
                    <a:pt x="3923"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5" name="Shape 15313"/>
            <p:cNvSpPr/>
            <p:nvPr/>
          </p:nvSpPr>
          <p:spPr>
            <a:xfrm>
              <a:off x="113588" y="200721"/>
              <a:ext cx="8758" cy="6890"/>
            </a:xfrm>
            <a:custGeom>
              <a:avLst/>
              <a:gdLst/>
              <a:ahLst/>
              <a:cxnLst/>
              <a:rect l="0" t="0" r="0" b="0"/>
              <a:pathLst>
                <a:path w="8758" h="6890">
                  <a:moveTo>
                    <a:pt x="0" y="0"/>
                  </a:moveTo>
                  <a:lnTo>
                    <a:pt x="8758" y="895"/>
                  </a:lnTo>
                  <a:lnTo>
                    <a:pt x="8758" y="6890"/>
                  </a:lnTo>
                  <a:lnTo>
                    <a:pt x="0" y="6797"/>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6" name="Shape 15314"/>
            <p:cNvSpPr/>
            <p:nvPr/>
          </p:nvSpPr>
          <p:spPr>
            <a:xfrm>
              <a:off x="113588" y="20594"/>
              <a:ext cx="8758" cy="167832"/>
            </a:xfrm>
            <a:custGeom>
              <a:avLst/>
              <a:gdLst/>
              <a:ahLst/>
              <a:cxnLst/>
              <a:rect l="0" t="0" r="0" b="0"/>
              <a:pathLst>
                <a:path w="8758" h="167832">
                  <a:moveTo>
                    <a:pt x="0" y="0"/>
                  </a:moveTo>
                  <a:lnTo>
                    <a:pt x="4346" y="53"/>
                  </a:lnTo>
                  <a:lnTo>
                    <a:pt x="8758" y="431"/>
                  </a:lnTo>
                  <a:lnTo>
                    <a:pt x="8758" y="143669"/>
                  </a:lnTo>
                  <a:lnTo>
                    <a:pt x="6592" y="144163"/>
                  </a:lnTo>
                  <a:cubicBezTo>
                    <a:pt x="6592" y="144213"/>
                    <a:pt x="6605" y="145763"/>
                    <a:pt x="6618" y="145814"/>
                  </a:cubicBezTo>
                  <a:cubicBezTo>
                    <a:pt x="6618" y="145814"/>
                    <a:pt x="5691" y="148366"/>
                    <a:pt x="6122" y="149585"/>
                  </a:cubicBezTo>
                  <a:cubicBezTo>
                    <a:pt x="6173" y="149839"/>
                    <a:pt x="7075" y="150119"/>
                    <a:pt x="7214" y="150665"/>
                  </a:cubicBezTo>
                  <a:lnTo>
                    <a:pt x="8758" y="150383"/>
                  </a:lnTo>
                  <a:lnTo>
                    <a:pt x="8758" y="155630"/>
                  </a:lnTo>
                  <a:lnTo>
                    <a:pt x="8345" y="155554"/>
                  </a:lnTo>
                  <a:cubicBezTo>
                    <a:pt x="8065" y="156139"/>
                    <a:pt x="6897" y="156520"/>
                    <a:pt x="6707" y="157180"/>
                  </a:cubicBezTo>
                  <a:cubicBezTo>
                    <a:pt x="5881" y="159974"/>
                    <a:pt x="6164" y="161177"/>
                    <a:pt x="7060" y="161758"/>
                  </a:cubicBezTo>
                  <a:lnTo>
                    <a:pt x="8758" y="162113"/>
                  </a:lnTo>
                  <a:lnTo>
                    <a:pt x="8758" y="167593"/>
                  </a:lnTo>
                  <a:lnTo>
                    <a:pt x="2195" y="167832"/>
                  </a:lnTo>
                  <a:lnTo>
                    <a:pt x="0" y="167516"/>
                  </a:lnTo>
                  <a:lnTo>
                    <a:pt x="0" y="162963"/>
                  </a:lnTo>
                  <a:lnTo>
                    <a:pt x="2414" y="162120"/>
                  </a:lnTo>
                  <a:cubicBezTo>
                    <a:pt x="2401" y="160241"/>
                    <a:pt x="2376" y="158018"/>
                    <a:pt x="2363" y="156139"/>
                  </a:cubicBezTo>
                  <a:lnTo>
                    <a:pt x="0" y="155220"/>
                  </a:lnTo>
                  <a:lnTo>
                    <a:pt x="0" y="148750"/>
                  </a:lnTo>
                  <a:lnTo>
                    <a:pt x="1220" y="149128"/>
                  </a:lnTo>
                  <a:cubicBezTo>
                    <a:pt x="1449" y="149027"/>
                    <a:pt x="1728" y="148138"/>
                    <a:pt x="2300" y="148036"/>
                  </a:cubicBezTo>
                  <a:cubicBezTo>
                    <a:pt x="2135" y="146614"/>
                    <a:pt x="1741" y="144264"/>
                    <a:pt x="1690" y="143654"/>
                  </a:cubicBezTo>
                  <a:lnTo>
                    <a:pt x="0" y="143438"/>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7" name="Shape 15315"/>
            <p:cNvSpPr/>
            <p:nvPr/>
          </p:nvSpPr>
          <p:spPr>
            <a:xfrm>
              <a:off x="122346" y="200089"/>
              <a:ext cx="9023" cy="7544"/>
            </a:xfrm>
            <a:custGeom>
              <a:avLst/>
              <a:gdLst/>
              <a:ahLst/>
              <a:cxnLst/>
              <a:rect l="0" t="0" r="0" b="0"/>
              <a:pathLst>
                <a:path w="9023" h="7544">
                  <a:moveTo>
                    <a:pt x="9023" y="0"/>
                  </a:moveTo>
                  <a:lnTo>
                    <a:pt x="9023" y="6483"/>
                  </a:lnTo>
                  <a:lnTo>
                    <a:pt x="5208" y="7099"/>
                  </a:lnTo>
                  <a:cubicBezTo>
                    <a:pt x="3521" y="7344"/>
                    <a:pt x="2038" y="7544"/>
                    <a:pt x="2038" y="7544"/>
                  </a:cubicBezTo>
                  <a:lnTo>
                    <a:pt x="0" y="7522"/>
                  </a:lnTo>
                  <a:lnTo>
                    <a:pt x="0" y="1527"/>
                  </a:lnTo>
                  <a:lnTo>
                    <a:pt x="336" y="1562"/>
                  </a:lnTo>
                  <a:cubicBezTo>
                    <a:pt x="1041" y="1473"/>
                    <a:pt x="3086" y="1114"/>
                    <a:pt x="5085" y="749"/>
                  </a:cubicBezTo>
                  <a:lnTo>
                    <a:pt x="9023"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8" name="Shape 15316"/>
            <p:cNvSpPr/>
            <p:nvPr/>
          </p:nvSpPr>
          <p:spPr>
            <a:xfrm>
              <a:off x="122346" y="21026"/>
              <a:ext cx="9023" cy="167162"/>
            </a:xfrm>
            <a:custGeom>
              <a:avLst/>
              <a:gdLst/>
              <a:ahLst/>
              <a:cxnLst/>
              <a:rect l="0" t="0" r="0" b="0"/>
              <a:pathLst>
                <a:path w="9023" h="167162">
                  <a:moveTo>
                    <a:pt x="0" y="0"/>
                  </a:moveTo>
                  <a:lnTo>
                    <a:pt x="7169" y="615"/>
                  </a:lnTo>
                  <a:lnTo>
                    <a:pt x="9023" y="1059"/>
                  </a:lnTo>
                  <a:lnTo>
                    <a:pt x="9023" y="141681"/>
                  </a:lnTo>
                  <a:lnTo>
                    <a:pt x="8160" y="142575"/>
                  </a:lnTo>
                  <a:lnTo>
                    <a:pt x="9023" y="147471"/>
                  </a:lnTo>
                  <a:lnTo>
                    <a:pt x="9023" y="154107"/>
                  </a:lnTo>
                  <a:lnTo>
                    <a:pt x="8248" y="153967"/>
                  </a:lnTo>
                  <a:cubicBezTo>
                    <a:pt x="7982" y="154552"/>
                    <a:pt x="6763" y="155212"/>
                    <a:pt x="6623" y="155593"/>
                  </a:cubicBezTo>
                  <a:cubicBezTo>
                    <a:pt x="6254" y="156774"/>
                    <a:pt x="6826" y="158133"/>
                    <a:pt x="6648" y="159403"/>
                  </a:cubicBezTo>
                  <a:cubicBezTo>
                    <a:pt x="7740" y="160000"/>
                    <a:pt x="7359" y="158984"/>
                    <a:pt x="7740" y="160482"/>
                  </a:cubicBezTo>
                  <a:lnTo>
                    <a:pt x="9023" y="160475"/>
                  </a:lnTo>
                  <a:lnTo>
                    <a:pt x="9023" y="165450"/>
                  </a:lnTo>
                  <a:lnTo>
                    <a:pt x="6409" y="166275"/>
                  </a:lnTo>
                  <a:cubicBezTo>
                    <a:pt x="4791" y="166715"/>
                    <a:pt x="3460" y="167036"/>
                    <a:pt x="3460" y="167036"/>
                  </a:cubicBezTo>
                  <a:lnTo>
                    <a:pt x="0" y="167162"/>
                  </a:lnTo>
                  <a:lnTo>
                    <a:pt x="0" y="161682"/>
                  </a:lnTo>
                  <a:lnTo>
                    <a:pt x="2343" y="162172"/>
                  </a:lnTo>
                  <a:cubicBezTo>
                    <a:pt x="2648" y="159670"/>
                    <a:pt x="2584" y="157993"/>
                    <a:pt x="2279" y="155618"/>
                  </a:cubicBezTo>
                  <a:lnTo>
                    <a:pt x="0" y="155199"/>
                  </a:lnTo>
                  <a:lnTo>
                    <a:pt x="0" y="149952"/>
                  </a:lnTo>
                  <a:lnTo>
                    <a:pt x="3918" y="149237"/>
                  </a:lnTo>
                  <a:cubicBezTo>
                    <a:pt x="5261" y="148446"/>
                    <a:pt x="5861" y="146989"/>
                    <a:pt x="4921" y="144239"/>
                  </a:cubicBezTo>
                  <a:cubicBezTo>
                    <a:pt x="4680" y="143528"/>
                    <a:pt x="3118" y="143223"/>
                    <a:pt x="2737" y="142614"/>
                  </a:cubicBezTo>
                  <a:lnTo>
                    <a:pt x="0" y="143237"/>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9" name="Shape 15317"/>
            <p:cNvSpPr/>
            <p:nvPr/>
          </p:nvSpPr>
          <p:spPr>
            <a:xfrm>
              <a:off x="131369" y="197240"/>
              <a:ext cx="7832" cy="9332"/>
            </a:xfrm>
            <a:custGeom>
              <a:avLst/>
              <a:gdLst/>
              <a:ahLst/>
              <a:cxnLst/>
              <a:rect l="0" t="0" r="0" b="0"/>
              <a:pathLst>
                <a:path w="7832" h="9332">
                  <a:moveTo>
                    <a:pt x="7832" y="0"/>
                  </a:moveTo>
                  <a:lnTo>
                    <a:pt x="7832" y="6612"/>
                  </a:lnTo>
                  <a:lnTo>
                    <a:pt x="7074" y="7027"/>
                  </a:lnTo>
                  <a:cubicBezTo>
                    <a:pt x="5765" y="7586"/>
                    <a:pt x="1016" y="9135"/>
                    <a:pt x="584" y="9237"/>
                  </a:cubicBezTo>
                  <a:lnTo>
                    <a:pt x="0" y="9332"/>
                  </a:lnTo>
                  <a:lnTo>
                    <a:pt x="0" y="2849"/>
                  </a:lnTo>
                  <a:lnTo>
                    <a:pt x="533" y="2748"/>
                  </a:lnTo>
                  <a:cubicBezTo>
                    <a:pt x="533" y="2748"/>
                    <a:pt x="5054" y="1465"/>
                    <a:pt x="7023" y="512"/>
                  </a:cubicBezTo>
                  <a:lnTo>
                    <a:pt x="7832"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0" name="Shape 15318"/>
            <p:cNvSpPr/>
            <p:nvPr/>
          </p:nvSpPr>
          <p:spPr>
            <a:xfrm>
              <a:off x="131369" y="22085"/>
              <a:ext cx="7832" cy="164390"/>
            </a:xfrm>
            <a:custGeom>
              <a:avLst/>
              <a:gdLst/>
              <a:ahLst/>
              <a:cxnLst/>
              <a:rect l="0" t="0" r="0" b="0"/>
              <a:pathLst>
                <a:path w="7832" h="164390">
                  <a:moveTo>
                    <a:pt x="0" y="0"/>
                  </a:moveTo>
                  <a:lnTo>
                    <a:pt x="7832" y="1875"/>
                  </a:lnTo>
                  <a:lnTo>
                    <a:pt x="7832" y="138032"/>
                  </a:lnTo>
                  <a:lnTo>
                    <a:pt x="6693" y="138710"/>
                  </a:lnTo>
                  <a:lnTo>
                    <a:pt x="7832" y="140939"/>
                  </a:lnTo>
                  <a:lnTo>
                    <a:pt x="7832" y="149577"/>
                  </a:lnTo>
                  <a:lnTo>
                    <a:pt x="7353" y="149581"/>
                  </a:lnTo>
                  <a:cubicBezTo>
                    <a:pt x="5168" y="152400"/>
                    <a:pt x="5486" y="151486"/>
                    <a:pt x="5765" y="155537"/>
                  </a:cubicBezTo>
                  <a:lnTo>
                    <a:pt x="7832" y="156057"/>
                  </a:lnTo>
                  <a:lnTo>
                    <a:pt x="7832" y="160725"/>
                  </a:lnTo>
                  <a:lnTo>
                    <a:pt x="7455" y="160998"/>
                  </a:lnTo>
                  <a:cubicBezTo>
                    <a:pt x="6896" y="161328"/>
                    <a:pt x="2997" y="163348"/>
                    <a:pt x="2057" y="163741"/>
                  </a:cubicBezTo>
                  <a:lnTo>
                    <a:pt x="0" y="164390"/>
                  </a:lnTo>
                  <a:lnTo>
                    <a:pt x="0" y="159416"/>
                  </a:lnTo>
                  <a:lnTo>
                    <a:pt x="939" y="159410"/>
                  </a:lnTo>
                  <a:cubicBezTo>
                    <a:pt x="1549" y="158826"/>
                    <a:pt x="1676" y="158166"/>
                    <a:pt x="2527" y="157785"/>
                  </a:cubicBezTo>
                  <a:cubicBezTo>
                    <a:pt x="2374" y="156388"/>
                    <a:pt x="1981" y="154064"/>
                    <a:pt x="1968" y="153403"/>
                  </a:cubicBezTo>
                  <a:lnTo>
                    <a:pt x="0" y="153048"/>
                  </a:lnTo>
                  <a:lnTo>
                    <a:pt x="0" y="146412"/>
                  </a:lnTo>
                  <a:lnTo>
                    <a:pt x="279" y="147993"/>
                  </a:lnTo>
                  <a:cubicBezTo>
                    <a:pt x="1066" y="147612"/>
                    <a:pt x="2286" y="146939"/>
                    <a:pt x="2997" y="146888"/>
                  </a:cubicBezTo>
                  <a:cubicBezTo>
                    <a:pt x="3543" y="144907"/>
                    <a:pt x="3543" y="143916"/>
                    <a:pt x="4038" y="141453"/>
                  </a:cubicBezTo>
                  <a:cubicBezTo>
                    <a:pt x="3556" y="141084"/>
                    <a:pt x="3086" y="141084"/>
                    <a:pt x="2946" y="140386"/>
                  </a:cubicBezTo>
                  <a:cubicBezTo>
                    <a:pt x="2146" y="140386"/>
                    <a:pt x="965" y="140640"/>
                    <a:pt x="203" y="140411"/>
                  </a:cubicBezTo>
                  <a:lnTo>
                    <a:pt x="0" y="140621"/>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1" name="Shape 15319"/>
            <p:cNvSpPr/>
            <p:nvPr/>
          </p:nvSpPr>
          <p:spPr>
            <a:xfrm>
              <a:off x="139201" y="23961"/>
              <a:ext cx="39874" cy="183615"/>
            </a:xfrm>
            <a:custGeom>
              <a:avLst/>
              <a:gdLst/>
              <a:ahLst/>
              <a:cxnLst/>
              <a:rect l="0" t="0" r="0" b="0"/>
              <a:pathLst>
                <a:path w="39874" h="183615">
                  <a:moveTo>
                    <a:pt x="0" y="0"/>
                  </a:moveTo>
                  <a:lnTo>
                    <a:pt x="4423" y="1059"/>
                  </a:lnTo>
                  <a:cubicBezTo>
                    <a:pt x="18249" y="6397"/>
                    <a:pt x="30484" y="16727"/>
                    <a:pt x="34446" y="24071"/>
                  </a:cubicBezTo>
                  <a:lnTo>
                    <a:pt x="39874" y="36830"/>
                  </a:lnTo>
                  <a:lnTo>
                    <a:pt x="39874" y="74005"/>
                  </a:lnTo>
                  <a:lnTo>
                    <a:pt x="38224" y="77607"/>
                  </a:lnTo>
                  <a:cubicBezTo>
                    <a:pt x="34515" y="83032"/>
                    <a:pt x="32186" y="79703"/>
                    <a:pt x="32186" y="85932"/>
                  </a:cubicBezTo>
                  <a:lnTo>
                    <a:pt x="33341" y="100169"/>
                  </a:lnTo>
                  <a:cubicBezTo>
                    <a:pt x="32948" y="103065"/>
                    <a:pt x="32313" y="106684"/>
                    <a:pt x="32351" y="111028"/>
                  </a:cubicBezTo>
                  <a:lnTo>
                    <a:pt x="39874" y="107785"/>
                  </a:lnTo>
                  <a:lnTo>
                    <a:pt x="39874" y="115073"/>
                  </a:lnTo>
                  <a:lnTo>
                    <a:pt x="37677" y="116344"/>
                  </a:lnTo>
                  <a:cubicBezTo>
                    <a:pt x="34405" y="118044"/>
                    <a:pt x="31627" y="119302"/>
                    <a:pt x="30217" y="119714"/>
                  </a:cubicBezTo>
                  <a:cubicBezTo>
                    <a:pt x="28528" y="120260"/>
                    <a:pt x="25975" y="119994"/>
                    <a:pt x="24807" y="120857"/>
                  </a:cubicBezTo>
                  <a:cubicBezTo>
                    <a:pt x="24426" y="121137"/>
                    <a:pt x="24261" y="129239"/>
                    <a:pt x="24896" y="131754"/>
                  </a:cubicBezTo>
                  <a:cubicBezTo>
                    <a:pt x="29214" y="129671"/>
                    <a:pt x="33024" y="128363"/>
                    <a:pt x="37342" y="126166"/>
                  </a:cubicBezTo>
                  <a:lnTo>
                    <a:pt x="39874" y="124999"/>
                  </a:lnTo>
                  <a:lnTo>
                    <a:pt x="39874" y="130011"/>
                  </a:lnTo>
                  <a:lnTo>
                    <a:pt x="23880" y="136478"/>
                  </a:lnTo>
                  <a:lnTo>
                    <a:pt x="23359" y="139361"/>
                  </a:lnTo>
                  <a:cubicBezTo>
                    <a:pt x="22673" y="141571"/>
                    <a:pt x="23740" y="144619"/>
                    <a:pt x="23423" y="146931"/>
                  </a:cubicBezTo>
                  <a:cubicBezTo>
                    <a:pt x="23245" y="148226"/>
                    <a:pt x="22597" y="149928"/>
                    <a:pt x="22394" y="152379"/>
                  </a:cubicBezTo>
                  <a:cubicBezTo>
                    <a:pt x="23105" y="152785"/>
                    <a:pt x="25429" y="154982"/>
                    <a:pt x="25671" y="155071"/>
                  </a:cubicBezTo>
                  <a:cubicBezTo>
                    <a:pt x="27042" y="155808"/>
                    <a:pt x="34091" y="158907"/>
                    <a:pt x="36034" y="159885"/>
                  </a:cubicBezTo>
                  <a:lnTo>
                    <a:pt x="39874" y="161826"/>
                  </a:lnTo>
                  <a:lnTo>
                    <a:pt x="39874" y="166564"/>
                  </a:lnTo>
                  <a:lnTo>
                    <a:pt x="20273" y="157865"/>
                  </a:lnTo>
                  <a:cubicBezTo>
                    <a:pt x="18927" y="160710"/>
                    <a:pt x="17441" y="162920"/>
                    <a:pt x="16527" y="166565"/>
                  </a:cubicBezTo>
                  <a:cubicBezTo>
                    <a:pt x="21314" y="169410"/>
                    <a:pt x="25620" y="171391"/>
                    <a:pt x="31246" y="173524"/>
                  </a:cubicBezTo>
                  <a:cubicBezTo>
                    <a:pt x="31246" y="173524"/>
                    <a:pt x="33138" y="174451"/>
                    <a:pt x="33430" y="174566"/>
                  </a:cubicBezTo>
                  <a:cubicBezTo>
                    <a:pt x="33900" y="174807"/>
                    <a:pt x="35437" y="175537"/>
                    <a:pt x="37040" y="176307"/>
                  </a:cubicBezTo>
                  <a:lnTo>
                    <a:pt x="39874" y="177706"/>
                  </a:lnTo>
                  <a:lnTo>
                    <a:pt x="39874" y="183615"/>
                  </a:lnTo>
                  <a:lnTo>
                    <a:pt x="38409" y="182681"/>
                  </a:lnTo>
                  <a:cubicBezTo>
                    <a:pt x="35894" y="181246"/>
                    <a:pt x="30344" y="178465"/>
                    <a:pt x="30204" y="178388"/>
                  </a:cubicBezTo>
                  <a:cubicBezTo>
                    <a:pt x="28363" y="177487"/>
                    <a:pt x="24858" y="176357"/>
                    <a:pt x="24769" y="176255"/>
                  </a:cubicBezTo>
                  <a:cubicBezTo>
                    <a:pt x="22343" y="174782"/>
                    <a:pt x="17098" y="172546"/>
                    <a:pt x="17098" y="172546"/>
                  </a:cubicBezTo>
                  <a:cubicBezTo>
                    <a:pt x="15257" y="171950"/>
                    <a:pt x="13834" y="171543"/>
                    <a:pt x="12221" y="170946"/>
                  </a:cubicBezTo>
                  <a:cubicBezTo>
                    <a:pt x="10024" y="172978"/>
                    <a:pt x="7789" y="175404"/>
                    <a:pt x="5211" y="176992"/>
                  </a:cubicBezTo>
                  <a:cubicBezTo>
                    <a:pt x="4290" y="177525"/>
                    <a:pt x="2846" y="178328"/>
                    <a:pt x="1607" y="179011"/>
                  </a:cubicBezTo>
                  <a:lnTo>
                    <a:pt x="0" y="179891"/>
                  </a:lnTo>
                  <a:lnTo>
                    <a:pt x="0" y="173279"/>
                  </a:lnTo>
                  <a:lnTo>
                    <a:pt x="1906" y="172073"/>
                  </a:lnTo>
                  <a:cubicBezTo>
                    <a:pt x="3306" y="171159"/>
                    <a:pt x="4887" y="170083"/>
                    <a:pt x="5706" y="169384"/>
                  </a:cubicBezTo>
                  <a:cubicBezTo>
                    <a:pt x="6316" y="168775"/>
                    <a:pt x="8932" y="166171"/>
                    <a:pt x="9440" y="165536"/>
                  </a:cubicBezTo>
                  <a:cubicBezTo>
                    <a:pt x="11917" y="162565"/>
                    <a:pt x="15752" y="153839"/>
                    <a:pt x="15841" y="153509"/>
                  </a:cubicBezTo>
                  <a:cubicBezTo>
                    <a:pt x="16031" y="152938"/>
                    <a:pt x="16907" y="150804"/>
                    <a:pt x="16907" y="150804"/>
                  </a:cubicBezTo>
                  <a:cubicBezTo>
                    <a:pt x="17543" y="148607"/>
                    <a:pt x="18559" y="139768"/>
                    <a:pt x="18457" y="139387"/>
                  </a:cubicBezTo>
                  <a:cubicBezTo>
                    <a:pt x="18355" y="138980"/>
                    <a:pt x="16933" y="137659"/>
                    <a:pt x="16793" y="137228"/>
                  </a:cubicBezTo>
                  <a:cubicBezTo>
                    <a:pt x="15955" y="138764"/>
                    <a:pt x="15549" y="140886"/>
                    <a:pt x="15218" y="141597"/>
                  </a:cubicBezTo>
                  <a:cubicBezTo>
                    <a:pt x="14660" y="142638"/>
                    <a:pt x="12590" y="147184"/>
                    <a:pt x="12031" y="148124"/>
                  </a:cubicBezTo>
                  <a:cubicBezTo>
                    <a:pt x="11929" y="148302"/>
                    <a:pt x="9046" y="152252"/>
                    <a:pt x="8805" y="152493"/>
                  </a:cubicBezTo>
                  <a:cubicBezTo>
                    <a:pt x="7179" y="153979"/>
                    <a:pt x="3801" y="156100"/>
                    <a:pt x="3801" y="156100"/>
                  </a:cubicBezTo>
                  <a:lnTo>
                    <a:pt x="0" y="158850"/>
                  </a:lnTo>
                  <a:lnTo>
                    <a:pt x="0" y="154181"/>
                  </a:lnTo>
                  <a:lnTo>
                    <a:pt x="105" y="154208"/>
                  </a:lnTo>
                  <a:cubicBezTo>
                    <a:pt x="944" y="153598"/>
                    <a:pt x="1223" y="153115"/>
                    <a:pt x="2264" y="152557"/>
                  </a:cubicBezTo>
                  <a:cubicBezTo>
                    <a:pt x="1668" y="150334"/>
                    <a:pt x="1706" y="149432"/>
                    <a:pt x="1134" y="147693"/>
                  </a:cubicBezTo>
                  <a:lnTo>
                    <a:pt x="0" y="147701"/>
                  </a:lnTo>
                  <a:lnTo>
                    <a:pt x="0" y="139064"/>
                  </a:lnTo>
                  <a:lnTo>
                    <a:pt x="1217" y="141446"/>
                  </a:lnTo>
                  <a:cubicBezTo>
                    <a:pt x="1982" y="141301"/>
                    <a:pt x="2684" y="139431"/>
                    <a:pt x="3191" y="135704"/>
                  </a:cubicBezTo>
                  <a:lnTo>
                    <a:pt x="1591" y="135208"/>
                  </a:lnTo>
                  <a:lnTo>
                    <a:pt x="0" y="136156"/>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2" name="Shape 15320"/>
            <p:cNvSpPr/>
            <p:nvPr/>
          </p:nvSpPr>
          <p:spPr>
            <a:xfrm>
              <a:off x="179075" y="185787"/>
              <a:ext cx="30030" cy="32831"/>
            </a:xfrm>
            <a:custGeom>
              <a:avLst/>
              <a:gdLst/>
              <a:ahLst/>
              <a:cxnLst/>
              <a:rect l="0" t="0" r="0" b="0"/>
              <a:pathLst>
                <a:path w="30030" h="32831">
                  <a:moveTo>
                    <a:pt x="0" y="0"/>
                  </a:moveTo>
                  <a:lnTo>
                    <a:pt x="939" y="475"/>
                  </a:lnTo>
                  <a:cubicBezTo>
                    <a:pt x="2751" y="1382"/>
                    <a:pt x="4421" y="2199"/>
                    <a:pt x="4872" y="2338"/>
                  </a:cubicBezTo>
                  <a:cubicBezTo>
                    <a:pt x="5481" y="2453"/>
                    <a:pt x="9837" y="4357"/>
                    <a:pt x="10307" y="4459"/>
                  </a:cubicBezTo>
                  <a:cubicBezTo>
                    <a:pt x="12009" y="4751"/>
                    <a:pt x="14371" y="3939"/>
                    <a:pt x="15209" y="3837"/>
                  </a:cubicBezTo>
                  <a:cubicBezTo>
                    <a:pt x="19172" y="3532"/>
                    <a:pt x="22093" y="4027"/>
                    <a:pt x="24976" y="4840"/>
                  </a:cubicBezTo>
                  <a:cubicBezTo>
                    <a:pt x="24976" y="4840"/>
                    <a:pt x="26258" y="5628"/>
                    <a:pt x="26639" y="5945"/>
                  </a:cubicBezTo>
                  <a:cubicBezTo>
                    <a:pt x="27020" y="6275"/>
                    <a:pt x="30030" y="8231"/>
                    <a:pt x="28329" y="15140"/>
                  </a:cubicBezTo>
                  <a:cubicBezTo>
                    <a:pt x="28100" y="16042"/>
                    <a:pt x="25941" y="17604"/>
                    <a:pt x="25662" y="18417"/>
                  </a:cubicBezTo>
                  <a:cubicBezTo>
                    <a:pt x="24887" y="20550"/>
                    <a:pt x="25750" y="22366"/>
                    <a:pt x="25154" y="24957"/>
                  </a:cubicBezTo>
                  <a:cubicBezTo>
                    <a:pt x="24887" y="26202"/>
                    <a:pt x="23719" y="27954"/>
                    <a:pt x="23020" y="29326"/>
                  </a:cubicBezTo>
                  <a:cubicBezTo>
                    <a:pt x="23020" y="29326"/>
                    <a:pt x="22055" y="30697"/>
                    <a:pt x="21432" y="30952"/>
                  </a:cubicBezTo>
                  <a:cubicBezTo>
                    <a:pt x="20823" y="31180"/>
                    <a:pt x="19235" y="32056"/>
                    <a:pt x="19235" y="32056"/>
                  </a:cubicBezTo>
                  <a:cubicBezTo>
                    <a:pt x="17114" y="32831"/>
                    <a:pt x="14905" y="32793"/>
                    <a:pt x="12720" y="32107"/>
                  </a:cubicBezTo>
                  <a:cubicBezTo>
                    <a:pt x="12720" y="32107"/>
                    <a:pt x="11158" y="31282"/>
                    <a:pt x="10549" y="31028"/>
                  </a:cubicBezTo>
                  <a:cubicBezTo>
                    <a:pt x="10218" y="30952"/>
                    <a:pt x="9736" y="29644"/>
                    <a:pt x="9444" y="29440"/>
                  </a:cubicBezTo>
                  <a:cubicBezTo>
                    <a:pt x="7170" y="27777"/>
                    <a:pt x="5545" y="25554"/>
                    <a:pt x="3411" y="24068"/>
                  </a:cubicBezTo>
                  <a:cubicBezTo>
                    <a:pt x="2655" y="23516"/>
                    <a:pt x="1436" y="22712"/>
                    <a:pt x="406" y="22047"/>
                  </a:cubicBezTo>
                  <a:lnTo>
                    <a:pt x="0" y="21789"/>
                  </a:lnTo>
                  <a:lnTo>
                    <a:pt x="0" y="15880"/>
                  </a:lnTo>
                  <a:lnTo>
                    <a:pt x="1176" y="16461"/>
                  </a:lnTo>
                  <a:cubicBezTo>
                    <a:pt x="1557" y="16639"/>
                    <a:pt x="6815" y="20131"/>
                    <a:pt x="8859" y="21871"/>
                  </a:cubicBezTo>
                  <a:cubicBezTo>
                    <a:pt x="8859" y="21871"/>
                    <a:pt x="12060" y="26214"/>
                    <a:pt x="13762" y="26684"/>
                  </a:cubicBezTo>
                  <a:cubicBezTo>
                    <a:pt x="15082" y="27027"/>
                    <a:pt x="16733" y="26545"/>
                    <a:pt x="18105" y="26634"/>
                  </a:cubicBezTo>
                  <a:cubicBezTo>
                    <a:pt x="18473" y="25821"/>
                    <a:pt x="19591" y="24728"/>
                    <a:pt x="19731" y="23928"/>
                  </a:cubicBezTo>
                  <a:cubicBezTo>
                    <a:pt x="20531" y="18874"/>
                    <a:pt x="18283" y="20309"/>
                    <a:pt x="21305" y="15762"/>
                  </a:cubicBezTo>
                  <a:cubicBezTo>
                    <a:pt x="28011" y="5513"/>
                    <a:pt x="16683" y="10047"/>
                    <a:pt x="9266" y="8790"/>
                  </a:cubicBezTo>
                  <a:cubicBezTo>
                    <a:pt x="7716" y="8523"/>
                    <a:pt x="5900" y="7367"/>
                    <a:pt x="4351" y="6669"/>
                  </a:cubicBezTo>
                  <a:lnTo>
                    <a:pt x="0" y="4738"/>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3" name="Shape 15321"/>
            <p:cNvSpPr/>
            <p:nvPr/>
          </p:nvSpPr>
          <p:spPr>
            <a:xfrm>
              <a:off x="179075" y="117653"/>
              <a:ext cx="36114" cy="36319"/>
            </a:xfrm>
            <a:custGeom>
              <a:avLst/>
              <a:gdLst/>
              <a:ahLst/>
              <a:cxnLst/>
              <a:rect l="0" t="0" r="0" b="0"/>
              <a:pathLst>
                <a:path w="36114" h="36319">
                  <a:moveTo>
                    <a:pt x="15000" y="2199"/>
                  </a:moveTo>
                  <a:cubicBezTo>
                    <a:pt x="17508" y="740"/>
                    <a:pt x="20975" y="0"/>
                    <a:pt x="24938" y="2388"/>
                  </a:cubicBezTo>
                  <a:cubicBezTo>
                    <a:pt x="24938" y="2388"/>
                    <a:pt x="28252" y="4852"/>
                    <a:pt x="29319" y="7760"/>
                  </a:cubicBezTo>
                  <a:cubicBezTo>
                    <a:pt x="29611" y="8611"/>
                    <a:pt x="29954" y="11125"/>
                    <a:pt x="30437" y="12104"/>
                  </a:cubicBezTo>
                  <a:cubicBezTo>
                    <a:pt x="30627" y="12522"/>
                    <a:pt x="32380" y="13361"/>
                    <a:pt x="32621" y="13742"/>
                  </a:cubicBezTo>
                  <a:cubicBezTo>
                    <a:pt x="33002" y="14250"/>
                    <a:pt x="33713" y="15329"/>
                    <a:pt x="33713" y="15329"/>
                  </a:cubicBezTo>
                  <a:cubicBezTo>
                    <a:pt x="34539" y="17539"/>
                    <a:pt x="36114" y="20104"/>
                    <a:pt x="35440" y="23457"/>
                  </a:cubicBezTo>
                  <a:cubicBezTo>
                    <a:pt x="35212" y="24448"/>
                    <a:pt x="32558" y="27826"/>
                    <a:pt x="31669" y="28397"/>
                  </a:cubicBezTo>
                  <a:lnTo>
                    <a:pt x="19464" y="28448"/>
                  </a:lnTo>
                  <a:lnTo>
                    <a:pt x="0" y="36319"/>
                  </a:lnTo>
                  <a:lnTo>
                    <a:pt x="0" y="31307"/>
                  </a:lnTo>
                  <a:lnTo>
                    <a:pt x="243" y="31195"/>
                  </a:lnTo>
                  <a:cubicBezTo>
                    <a:pt x="1500" y="30611"/>
                    <a:pt x="2827" y="29997"/>
                    <a:pt x="3437" y="29744"/>
                  </a:cubicBezTo>
                  <a:cubicBezTo>
                    <a:pt x="4656" y="29147"/>
                    <a:pt x="8783" y="27178"/>
                    <a:pt x="9393" y="26950"/>
                  </a:cubicBezTo>
                  <a:cubicBezTo>
                    <a:pt x="9825" y="26797"/>
                    <a:pt x="14473" y="24981"/>
                    <a:pt x="15324" y="24727"/>
                  </a:cubicBezTo>
                  <a:cubicBezTo>
                    <a:pt x="15324" y="24727"/>
                    <a:pt x="23896" y="24016"/>
                    <a:pt x="27795" y="23013"/>
                  </a:cubicBezTo>
                  <a:cubicBezTo>
                    <a:pt x="29268" y="21374"/>
                    <a:pt x="29230" y="19939"/>
                    <a:pt x="27744" y="17539"/>
                  </a:cubicBezTo>
                  <a:cubicBezTo>
                    <a:pt x="27135" y="16510"/>
                    <a:pt x="25052" y="15863"/>
                    <a:pt x="24480" y="14898"/>
                  </a:cubicBezTo>
                  <a:cubicBezTo>
                    <a:pt x="22220" y="10935"/>
                    <a:pt x="23807" y="5728"/>
                    <a:pt x="18423" y="7353"/>
                  </a:cubicBezTo>
                  <a:cubicBezTo>
                    <a:pt x="18245" y="7404"/>
                    <a:pt x="15755" y="10059"/>
                    <a:pt x="15755" y="10059"/>
                  </a:cubicBezTo>
                  <a:cubicBezTo>
                    <a:pt x="12758" y="11786"/>
                    <a:pt x="11056" y="14796"/>
                    <a:pt x="8224" y="16625"/>
                  </a:cubicBezTo>
                  <a:lnTo>
                    <a:pt x="0" y="21381"/>
                  </a:lnTo>
                  <a:lnTo>
                    <a:pt x="0" y="14093"/>
                  </a:lnTo>
                  <a:lnTo>
                    <a:pt x="4110" y="12323"/>
                  </a:lnTo>
                  <a:cubicBezTo>
                    <a:pt x="6650" y="10646"/>
                    <a:pt x="7926" y="9258"/>
                    <a:pt x="8161" y="9042"/>
                  </a:cubicBezTo>
                  <a:cubicBezTo>
                    <a:pt x="8618" y="8611"/>
                    <a:pt x="10637" y="7049"/>
                    <a:pt x="10815" y="6325"/>
                  </a:cubicBezTo>
                  <a:cubicBezTo>
                    <a:pt x="10942" y="5836"/>
                    <a:pt x="12492" y="3658"/>
                    <a:pt x="15000" y="2199"/>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4" name="Shape 15322"/>
            <p:cNvSpPr/>
            <p:nvPr/>
          </p:nvSpPr>
          <p:spPr>
            <a:xfrm>
              <a:off x="179075" y="60790"/>
              <a:ext cx="5507" cy="37175"/>
            </a:xfrm>
            <a:custGeom>
              <a:avLst/>
              <a:gdLst/>
              <a:ahLst/>
              <a:cxnLst/>
              <a:rect l="0" t="0" r="0" b="0"/>
              <a:pathLst>
                <a:path w="5507" h="37175">
                  <a:moveTo>
                    <a:pt x="0" y="0"/>
                  </a:moveTo>
                  <a:lnTo>
                    <a:pt x="2776" y="6526"/>
                  </a:lnTo>
                  <a:cubicBezTo>
                    <a:pt x="4849" y="14212"/>
                    <a:pt x="5507" y="22890"/>
                    <a:pt x="2484" y="31754"/>
                  </a:cubicBezTo>
                  <a:lnTo>
                    <a:pt x="0" y="37175"/>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5" name="Shape 15323"/>
            <p:cNvSpPr/>
            <p:nvPr/>
          </p:nvSpPr>
          <p:spPr>
            <a:xfrm>
              <a:off x="59360" y="27673"/>
              <a:ext cx="117297" cy="130607"/>
            </a:xfrm>
            <a:custGeom>
              <a:avLst/>
              <a:gdLst/>
              <a:ahLst/>
              <a:cxnLst/>
              <a:rect l="0" t="0" r="0" b="0"/>
              <a:pathLst>
                <a:path w="117297" h="130607">
                  <a:moveTo>
                    <a:pt x="55448" y="381"/>
                  </a:moveTo>
                  <a:cubicBezTo>
                    <a:pt x="76187" y="749"/>
                    <a:pt x="97688" y="10566"/>
                    <a:pt x="105613" y="20752"/>
                  </a:cubicBezTo>
                  <a:cubicBezTo>
                    <a:pt x="113525" y="30924"/>
                    <a:pt x="117297" y="41491"/>
                    <a:pt x="116929" y="53187"/>
                  </a:cubicBezTo>
                  <a:cubicBezTo>
                    <a:pt x="116548" y="64872"/>
                    <a:pt x="114287" y="64872"/>
                    <a:pt x="111265" y="70536"/>
                  </a:cubicBezTo>
                  <a:lnTo>
                    <a:pt x="109131" y="69342"/>
                  </a:lnTo>
                  <a:cubicBezTo>
                    <a:pt x="109030" y="57696"/>
                    <a:pt x="113348" y="50724"/>
                    <a:pt x="109982" y="42176"/>
                  </a:cubicBezTo>
                  <a:cubicBezTo>
                    <a:pt x="109982" y="42176"/>
                    <a:pt x="108674" y="39027"/>
                    <a:pt x="107772" y="38379"/>
                  </a:cubicBezTo>
                  <a:cubicBezTo>
                    <a:pt x="105067" y="36462"/>
                    <a:pt x="100406" y="37503"/>
                    <a:pt x="99632" y="40056"/>
                  </a:cubicBezTo>
                  <a:cubicBezTo>
                    <a:pt x="98946" y="42176"/>
                    <a:pt x="101194" y="46215"/>
                    <a:pt x="101346" y="47104"/>
                  </a:cubicBezTo>
                  <a:cubicBezTo>
                    <a:pt x="102476" y="57328"/>
                    <a:pt x="99530" y="60236"/>
                    <a:pt x="100444" y="67767"/>
                  </a:cubicBezTo>
                  <a:cubicBezTo>
                    <a:pt x="100444" y="68186"/>
                    <a:pt x="102667" y="74257"/>
                    <a:pt x="102667" y="74257"/>
                  </a:cubicBezTo>
                  <a:cubicBezTo>
                    <a:pt x="102908" y="75146"/>
                    <a:pt x="104216" y="78346"/>
                    <a:pt x="104305" y="78575"/>
                  </a:cubicBezTo>
                  <a:cubicBezTo>
                    <a:pt x="105220" y="80924"/>
                    <a:pt x="106540" y="85636"/>
                    <a:pt x="106540" y="85636"/>
                  </a:cubicBezTo>
                  <a:cubicBezTo>
                    <a:pt x="107582" y="91097"/>
                    <a:pt x="106312" y="102514"/>
                    <a:pt x="104547" y="105740"/>
                  </a:cubicBezTo>
                  <a:cubicBezTo>
                    <a:pt x="104305" y="106159"/>
                    <a:pt x="102832" y="109195"/>
                    <a:pt x="101892" y="110147"/>
                  </a:cubicBezTo>
                  <a:cubicBezTo>
                    <a:pt x="101473" y="110477"/>
                    <a:pt x="100076" y="112052"/>
                    <a:pt x="99746" y="112332"/>
                  </a:cubicBezTo>
                  <a:cubicBezTo>
                    <a:pt x="98336" y="113335"/>
                    <a:pt x="93078" y="115786"/>
                    <a:pt x="91618" y="116179"/>
                  </a:cubicBezTo>
                  <a:cubicBezTo>
                    <a:pt x="91059" y="116319"/>
                    <a:pt x="86246" y="121221"/>
                    <a:pt x="84036" y="122745"/>
                  </a:cubicBezTo>
                  <a:cubicBezTo>
                    <a:pt x="82728" y="123698"/>
                    <a:pt x="79629" y="125285"/>
                    <a:pt x="79210" y="125527"/>
                  </a:cubicBezTo>
                  <a:cubicBezTo>
                    <a:pt x="77470" y="126479"/>
                    <a:pt x="72720" y="128130"/>
                    <a:pt x="72161" y="128321"/>
                  </a:cubicBezTo>
                  <a:cubicBezTo>
                    <a:pt x="66332" y="130073"/>
                    <a:pt x="53365" y="130607"/>
                    <a:pt x="48832" y="129603"/>
                  </a:cubicBezTo>
                  <a:cubicBezTo>
                    <a:pt x="48552" y="129515"/>
                    <a:pt x="44806" y="128321"/>
                    <a:pt x="43917" y="128003"/>
                  </a:cubicBezTo>
                  <a:lnTo>
                    <a:pt x="43332" y="126924"/>
                  </a:lnTo>
                  <a:cubicBezTo>
                    <a:pt x="42913" y="126784"/>
                    <a:pt x="41720" y="125857"/>
                    <a:pt x="41720" y="125857"/>
                  </a:cubicBezTo>
                  <a:cubicBezTo>
                    <a:pt x="38405" y="124041"/>
                    <a:pt x="36868" y="120942"/>
                    <a:pt x="34074" y="119405"/>
                  </a:cubicBezTo>
                  <a:cubicBezTo>
                    <a:pt x="34074" y="119405"/>
                    <a:pt x="31331" y="117602"/>
                    <a:pt x="29146" y="116725"/>
                  </a:cubicBezTo>
                  <a:cubicBezTo>
                    <a:pt x="25553" y="115291"/>
                    <a:pt x="20434" y="111658"/>
                    <a:pt x="18237" y="108661"/>
                  </a:cubicBezTo>
                  <a:cubicBezTo>
                    <a:pt x="10122" y="97841"/>
                    <a:pt x="13716" y="82334"/>
                    <a:pt x="15151" y="69037"/>
                  </a:cubicBezTo>
                  <a:cubicBezTo>
                    <a:pt x="15850" y="62420"/>
                    <a:pt x="14465" y="54610"/>
                    <a:pt x="13907" y="49517"/>
                  </a:cubicBezTo>
                  <a:cubicBezTo>
                    <a:pt x="13538" y="46456"/>
                    <a:pt x="13932" y="42354"/>
                    <a:pt x="13830" y="40805"/>
                  </a:cubicBezTo>
                  <a:cubicBezTo>
                    <a:pt x="9322" y="38722"/>
                    <a:pt x="8052" y="38875"/>
                    <a:pt x="5690" y="43599"/>
                  </a:cubicBezTo>
                  <a:cubicBezTo>
                    <a:pt x="6261" y="43980"/>
                    <a:pt x="5982" y="44450"/>
                    <a:pt x="6274" y="45250"/>
                  </a:cubicBezTo>
                  <a:cubicBezTo>
                    <a:pt x="6223" y="44780"/>
                    <a:pt x="5664" y="46393"/>
                    <a:pt x="5715" y="46863"/>
                  </a:cubicBezTo>
                  <a:cubicBezTo>
                    <a:pt x="6223" y="50431"/>
                    <a:pt x="7468" y="57645"/>
                    <a:pt x="6921" y="60427"/>
                  </a:cubicBezTo>
                  <a:lnTo>
                    <a:pt x="4775" y="62611"/>
                  </a:lnTo>
                  <a:cubicBezTo>
                    <a:pt x="0" y="49784"/>
                    <a:pt x="1130" y="29794"/>
                    <a:pt x="11684" y="19609"/>
                  </a:cubicBezTo>
                  <a:cubicBezTo>
                    <a:pt x="22250" y="9436"/>
                    <a:pt x="34696" y="0"/>
                    <a:pt x="55448" y="381"/>
                  </a:cubicBezTo>
                  <a:close/>
                </a:path>
              </a:pathLst>
            </a:custGeom>
            <a:ln w="0" cap="flat">
              <a:miter lim="127000"/>
            </a:ln>
          </p:spPr>
          <p:style>
            <a:lnRef idx="0">
              <a:srgbClr val="000000">
                <a:alpha val="0"/>
              </a:srgbClr>
            </a:lnRef>
            <a:fillRef idx="1">
              <a:srgbClr val="F4A61B"/>
            </a:fillRef>
            <a:effectRef idx="0">
              <a:scrgbClr r="0" g="0" b="0"/>
            </a:effectRef>
            <a:fontRef idx="none"/>
          </p:style>
          <p:txBody>
            <a:bodyPr/>
            <a:lstStyle/>
            <a:p>
              <a:endParaRPr lang="en-US"/>
            </a:p>
          </p:txBody>
        </p:sp>
        <p:sp>
          <p:nvSpPr>
            <p:cNvPr id="46" name="Shape 15324"/>
            <p:cNvSpPr/>
            <p:nvPr/>
          </p:nvSpPr>
          <p:spPr>
            <a:xfrm>
              <a:off x="125705" y="92849"/>
              <a:ext cx="35496" cy="36475"/>
            </a:xfrm>
            <a:custGeom>
              <a:avLst/>
              <a:gdLst/>
              <a:ahLst/>
              <a:cxnLst/>
              <a:rect l="0" t="0" r="0" b="0"/>
              <a:pathLst>
                <a:path w="35496" h="36475">
                  <a:moveTo>
                    <a:pt x="17767" y="0"/>
                  </a:moveTo>
                  <a:cubicBezTo>
                    <a:pt x="17996" y="0"/>
                    <a:pt x="20358" y="445"/>
                    <a:pt x="21590" y="534"/>
                  </a:cubicBezTo>
                  <a:cubicBezTo>
                    <a:pt x="21679" y="762"/>
                    <a:pt x="24752" y="1829"/>
                    <a:pt x="25946" y="2667"/>
                  </a:cubicBezTo>
                  <a:cubicBezTo>
                    <a:pt x="25946" y="2667"/>
                    <a:pt x="28651" y="5423"/>
                    <a:pt x="29223" y="6452"/>
                  </a:cubicBezTo>
                  <a:cubicBezTo>
                    <a:pt x="29756" y="7391"/>
                    <a:pt x="30861" y="9132"/>
                    <a:pt x="30861" y="9132"/>
                  </a:cubicBezTo>
                  <a:cubicBezTo>
                    <a:pt x="31344" y="10389"/>
                    <a:pt x="32537" y="12929"/>
                    <a:pt x="32537" y="12929"/>
                  </a:cubicBezTo>
                  <a:cubicBezTo>
                    <a:pt x="35496" y="22517"/>
                    <a:pt x="29413" y="33376"/>
                    <a:pt x="22403" y="35268"/>
                  </a:cubicBezTo>
                  <a:cubicBezTo>
                    <a:pt x="19723" y="36005"/>
                    <a:pt x="14542" y="36475"/>
                    <a:pt x="12078" y="35370"/>
                  </a:cubicBezTo>
                  <a:cubicBezTo>
                    <a:pt x="8725" y="33884"/>
                    <a:pt x="8204" y="28511"/>
                    <a:pt x="6566" y="25083"/>
                  </a:cubicBezTo>
                  <a:cubicBezTo>
                    <a:pt x="5804" y="23444"/>
                    <a:pt x="1422" y="18479"/>
                    <a:pt x="1080" y="16980"/>
                  </a:cubicBezTo>
                  <a:cubicBezTo>
                    <a:pt x="0" y="12891"/>
                    <a:pt x="2311" y="6591"/>
                    <a:pt x="2591" y="6121"/>
                  </a:cubicBezTo>
                  <a:cubicBezTo>
                    <a:pt x="2680" y="5931"/>
                    <a:pt x="5766" y="3925"/>
                    <a:pt x="5867" y="3925"/>
                  </a:cubicBezTo>
                  <a:cubicBezTo>
                    <a:pt x="6909" y="3823"/>
                    <a:pt x="9296" y="2058"/>
                    <a:pt x="10185" y="1715"/>
                  </a:cubicBezTo>
                  <a:cubicBezTo>
                    <a:pt x="11684" y="1041"/>
                    <a:pt x="16446" y="153"/>
                    <a:pt x="17767" y="0"/>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7" name="Shape 15325"/>
            <p:cNvSpPr/>
            <p:nvPr/>
          </p:nvSpPr>
          <p:spPr>
            <a:xfrm>
              <a:off x="78689" y="95612"/>
              <a:ext cx="31877" cy="36062"/>
            </a:xfrm>
            <a:custGeom>
              <a:avLst/>
              <a:gdLst/>
              <a:ahLst/>
              <a:cxnLst/>
              <a:rect l="0" t="0" r="0" b="0"/>
              <a:pathLst>
                <a:path w="31877" h="36062">
                  <a:moveTo>
                    <a:pt x="17499" y="205"/>
                  </a:moveTo>
                  <a:cubicBezTo>
                    <a:pt x="20028" y="410"/>
                    <a:pt x="22816" y="1131"/>
                    <a:pt x="24981" y="3067"/>
                  </a:cubicBezTo>
                  <a:lnTo>
                    <a:pt x="31026" y="11462"/>
                  </a:lnTo>
                  <a:cubicBezTo>
                    <a:pt x="31877" y="14002"/>
                    <a:pt x="30620" y="15462"/>
                    <a:pt x="28753" y="20695"/>
                  </a:cubicBezTo>
                  <a:cubicBezTo>
                    <a:pt x="28689" y="20898"/>
                    <a:pt x="26607" y="26422"/>
                    <a:pt x="25946" y="27464"/>
                  </a:cubicBezTo>
                  <a:cubicBezTo>
                    <a:pt x="25806" y="27616"/>
                    <a:pt x="24613" y="30639"/>
                    <a:pt x="23774" y="31820"/>
                  </a:cubicBezTo>
                  <a:cubicBezTo>
                    <a:pt x="23444" y="32303"/>
                    <a:pt x="19228" y="34982"/>
                    <a:pt x="18377" y="35122"/>
                  </a:cubicBezTo>
                  <a:cubicBezTo>
                    <a:pt x="13818" y="36062"/>
                    <a:pt x="6096" y="32595"/>
                    <a:pt x="5334" y="31985"/>
                  </a:cubicBezTo>
                  <a:cubicBezTo>
                    <a:pt x="5055" y="31757"/>
                    <a:pt x="2565" y="28188"/>
                    <a:pt x="2565" y="28188"/>
                  </a:cubicBezTo>
                  <a:cubicBezTo>
                    <a:pt x="2337" y="27820"/>
                    <a:pt x="1461" y="25508"/>
                    <a:pt x="1461" y="25508"/>
                  </a:cubicBezTo>
                  <a:cubicBezTo>
                    <a:pt x="0" y="20250"/>
                    <a:pt x="381" y="15056"/>
                    <a:pt x="1333" y="10281"/>
                  </a:cubicBezTo>
                  <a:cubicBezTo>
                    <a:pt x="1689" y="8439"/>
                    <a:pt x="2451" y="5137"/>
                    <a:pt x="6680" y="2127"/>
                  </a:cubicBezTo>
                  <a:cubicBezTo>
                    <a:pt x="7214" y="1746"/>
                    <a:pt x="10579" y="540"/>
                    <a:pt x="11570" y="438"/>
                  </a:cubicBezTo>
                  <a:cubicBezTo>
                    <a:pt x="12700" y="311"/>
                    <a:pt x="14970" y="0"/>
                    <a:pt x="17499" y="205"/>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8" name="Shape 15326"/>
            <p:cNvSpPr/>
            <p:nvPr/>
          </p:nvSpPr>
          <p:spPr>
            <a:xfrm>
              <a:off x="100279" y="121082"/>
              <a:ext cx="33541" cy="30937"/>
            </a:xfrm>
            <a:custGeom>
              <a:avLst/>
              <a:gdLst/>
              <a:ahLst/>
              <a:cxnLst/>
              <a:rect l="0" t="0" r="0" b="0"/>
              <a:pathLst>
                <a:path w="33541" h="30937">
                  <a:moveTo>
                    <a:pt x="17361" y="800"/>
                  </a:moveTo>
                  <a:cubicBezTo>
                    <a:pt x="20561" y="1079"/>
                    <a:pt x="22809" y="3492"/>
                    <a:pt x="22809" y="3492"/>
                  </a:cubicBezTo>
                  <a:cubicBezTo>
                    <a:pt x="25654" y="5016"/>
                    <a:pt x="33541" y="17069"/>
                    <a:pt x="31153" y="24016"/>
                  </a:cubicBezTo>
                  <a:cubicBezTo>
                    <a:pt x="31013" y="24346"/>
                    <a:pt x="29477" y="26479"/>
                    <a:pt x="29007" y="26772"/>
                  </a:cubicBezTo>
                  <a:cubicBezTo>
                    <a:pt x="26518" y="28156"/>
                    <a:pt x="23304" y="27153"/>
                    <a:pt x="21933" y="27356"/>
                  </a:cubicBezTo>
                  <a:cubicBezTo>
                    <a:pt x="20942" y="27508"/>
                    <a:pt x="18174" y="28892"/>
                    <a:pt x="17094" y="29045"/>
                  </a:cubicBezTo>
                  <a:cubicBezTo>
                    <a:pt x="0" y="30937"/>
                    <a:pt x="8115" y="0"/>
                    <a:pt x="17361" y="800"/>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57848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Segregation (</a:t>
            </a:r>
            <a:r>
              <a:rPr lang="en-US" dirty="0" err="1"/>
              <a:t>cont</a:t>
            </a:r>
            <a:r>
              <a:rPr lang="en-US" dirty="0"/>
              <a:t>….)</a:t>
            </a:r>
          </a:p>
        </p:txBody>
      </p:sp>
      <p:graphicFrame>
        <p:nvGraphicFramePr>
          <p:cNvPr id="4" name="Table 3"/>
          <p:cNvGraphicFramePr>
            <a:graphicFrameLocks noGrp="1"/>
          </p:cNvGraphicFramePr>
          <p:nvPr>
            <p:extLst>
              <p:ext uri="{D42A27DB-BD31-4B8C-83A1-F6EECF244321}">
                <p14:modId xmlns:p14="http://schemas.microsoft.com/office/powerpoint/2010/main" val="4245752491"/>
              </p:ext>
            </p:extLst>
          </p:nvPr>
        </p:nvGraphicFramePr>
        <p:xfrm>
          <a:off x="90151" y="1481680"/>
          <a:ext cx="11603865" cy="3721385"/>
        </p:xfrm>
        <a:graphic>
          <a:graphicData uri="http://schemas.openxmlformats.org/drawingml/2006/table">
            <a:tbl>
              <a:tblPr firstRow="1" firstCol="1" bandRow="1">
                <a:tableStyleId>{5C22544A-7EE6-4342-B048-85BDC9FD1C3A}</a:tableStyleId>
              </a:tblPr>
              <a:tblGrid>
                <a:gridCol w="3867955">
                  <a:extLst>
                    <a:ext uri="{9D8B030D-6E8A-4147-A177-3AD203B41FA5}">
                      <a16:colId xmlns:a16="http://schemas.microsoft.com/office/drawing/2014/main" val="20000"/>
                    </a:ext>
                  </a:extLst>
                </a:gridCol>
                <a:gridCol w="3867955">
                  <a:extLst>
                    <a:ext uri="{9D8B030D-6E8A-4147-A177-3AD203B41FA5}">
                      <a16:colId xmlns:a16="http://schemas.microsoft.com/office/drawing/2014/main" val="20001"/>
                    </a:ext>
                  </a:extLst>
                </a:gridCol>
                <a:gridCol w="3867955">
                  <a:extLst>
                    <a:ext uri="{9D8B030D-6E8A-4147-A177-3AD203B41FA5}">
                      <a16:colId xmlns:a16="http://schemas.microsoft.com/office/drawing/2014/main" val="20002"/>
                    </a:ext>
                  </a:extLst>
                </a:gridCol>
              </a:tblGrid>
              <a:tr h="1447399">
                <a:tc>
                  <a:txBody>
                    <a:bodyPr/>
                    <a:lstStyle/>
                    <a:p>
                      <a:pPr marL="635" marR="0" indent="0" algn="ctr">
                        <a:lnSpc>
                          <a:spcPct val="107000"/>
                        </a:lnSpc>
                        <a:spcBef>
                          <a:spcPts val="0"/>
                        </a:spcBef>
                        <a:spcAft>
                          <a:spcPts val="0"/>
                        </a:spcAft>
                      </a:pPr>
                      <a:r>
                        <a:rPr lang="en-US" sz="3200" dirty="0">
                          <a:effectLst/>
                          <a:latin typeface="+mj-lt"/>
                        </a:rPr>
                        <a:t>Type of waste</a:t>
                      </a:r>
                      <a:endParaRPr lang="en-US" sz="32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tc>
                  <a:txBody>
                    <a:bodyPr/>
                    <a:lstStyle/>
                    <a:p>
                      <a:pPr marL="635" marR="0" indent="0" algn="ctr">
                        <a:lnSpc>
                          <a:spcPct val="107000"/>
                        </a:lnSpc>
                        <a:spcBef>
                          <a:spcPts val="0"/>
                        </a:spcBef>
                        <a:spcAft>
                          <a:spcPts val="0"/>
                        </a:spcAft>
                      </a:pPr>
                      <a:r>
                        <a:rPr lang="en-US" sz="3200" dirty="0">
                          <a:effectLst/>
                          <a:latin typeface="+mj-lt"/>
                        </a:rPr>
                        <a:t>Color coding - symbol</a:t>
                      </a:r>
                      <a:endParaRPr lang="en-US" sz="32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tc>
                  <a:txBody>
                    <a:bodyPr/>
                    <a:lstStyle/>
                    <a:p>
                      <a:pPr marL="635" marR="0" indent="0" algn="ctr">
                        <a:lnSpc>
                          <a:spcPct val="107000"/>
                        </a:lnSpc>
                        <a:spcBef>
                          <a:spcPts val="0"/>
                        </a:spcBef>
                        <a:spcAft>
                          <a:spcPts val="0"/>
                        </a:spcAft>
                      </a:pPr>
                      <a:r>
                        <a:rPr lang="en-US" sz="3200" dirty="0">
                          <a:effectLst/>
                          <a:latin typeface="+mj-lt"/>
                        </a:rPr>
                        <a:t>Type of container</a:t>
                      </a:r>
                      <a:endParaRPr lang="en-US" sz="32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extLst>
                  <a:ext uri="{0D108BD9-81ED-4DB2-BD59-A6C34878D82A}">
                    <a16:rowId xmlns:a16="http://schemas.microsoft.com/office/drawing/2014/main" val="10000"/>
                  </a:ext>
                </a:extLst>
              </a:tr>
              <a:tr h="2273986">
                <a:tc>
                  <a:txBody>
                    <a:bodyPr/>
                    <a:lstStyle/>
                    <a:p>
                      <a:pPr marL="635" marR="0" indent="0" algn="l">
                        <a:lnSpc>
                          <a:spcPct val="107000"/>
                        </a:lnSpc>
                        <a:spcBef>
                          <a:spcPts val="0"/>
                        </a:spcBef>
                        <a:spcAft>
                          <a:spcPts val="0"/>
                        </a:spcAft>
                      </a:pPr>
                      <a:r>
                        <a:rPr lang="en-US" sz="3200" dirty="0">
                          <a:solidFill>
                            <a:schemeClr val="tx1"/>
                          </a:solidFill>
                          <a:effectLst/>
                          <a:latin typeface="+mj-lt"/>
                        </a:rPr>
                        <a:t>1.   Sharps</a:t>
                      </a:r>
                      <a:endParaRPr lang="en-US" sz="32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635" marR="0" indent="0" algn="l">
                        <a:lnSpc>
                          <a:spcPct val="107000"/>
                        </a:lnSpc>
                        <a:spcBef>
                          <a:spcPts val="0"/>
                        </a:spcBef>
                        <a:spcAft>
                          <a:spcPts val="0"/>
                        </a:spcAft>
                      </a:pPr>
                      <a:r>
                        <a:rPr lang="en-US" sz="3200" dirty="0">
                          <a:solidFill>
                            <a:schemeClr val="tx1"/>
                          </a:solidFill>
                          <a:effectLst/>
                          <a:latin typeface="+mj-lt"/>
                        </a:rPr>
                        <a:t>Yellow and     </a:t>
                      </a:r>
                      <a:endParaRPr lang="en-US" sz="32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635" marR="0" indent="0" algn="l">
                        <a:lnSpc>
                          <a:spcPct val="107000"/>
                        </a:lnSpc>
                        <a:spcBef>
                          <a:spcPts val="0"/>
                        </a:spcBef>
                        <a:spcAft>
                          <a:spcPts val="0"/>
                        </a:spcAft>
                      </a:pPr>
                      <a:r>
                        <a:rPr lang="en-US" sz="3200" dirty="0">
                          <a:solidFill>
                            <a:schemeClr val="tx1"/>
                          </a:solidFill>
                          <a:effectLst/>
                          <a:latin typeface="+mj-lt"/>
                        </a:rPr>
                        <a:t>Sharps container </a:t>
                      </a:r>
                      <a:endParaRPr lang="en-US" sz="32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1"/>
                  </a:ext>
                </a:extLst>
              </a:tr>
            </a:tbl>
          </a:graphicData>
        </a:graphic>
      </p:graphicFrame>
      <p:grpSp>
        <p:nvGrpSpPr>
          <p:cNvPr id="19" name="Group 18"/>
          <p:cNvGrpSpPr/>
          <p:nvPr/>
        </p:nvGrpSpPr>
        <p:grpSpPr>
          <a:xfrm>
            <a:off x="6014434" y="3536038"/>
            <a:ext cx="1444182" cy="1267782"/>
            <a:chOff x="0" y="0"/>
            <a:chExt cx="237592" cy="229342"/>
          </a:xfrm>
        </p:grpSpPr>
        <p:sp>
          <p:nvSpPr>
            <p:cNvPr id="20" name="Shape 15533"/>
            <p:cNvSpPr/>
            <p:nvPr/>
          </p:nvSpPr>
          <p:spPr>
            <a:xfrm>
              <a:off x="119583" y="0"/>
              <a:ext cx="118008" cy="181349"/>
            </a:xfrm>
            <a:custGeom>
              <a:avLst/>
              <a:gdLst/>
              <a:ahLst/>
              <a:cxnLst/>
              <a:rect l="0" t="0" r="0" b="0"/>
              <a:pathLst>
                <a:path w="118008" h="181349">
                  <a:moveTo>
                    <a:pt x="8930" y="1290"/>
                  </a:moveTo>
                  <a:cubicBezTo>
                    <a:pt x="12987" y="0"/>
                    <a:pt x="18590" y="4126"/>
                    <a:pt x="22428" y="4717"/>
                  </a:cubicBezTo>
                  <a:cubicBezTo>
                    <a:pt x="43269" y="15728"/>
                    <a:pt x="56655" y="32251"/>
                    <a:pt x="65697" y="53104"/>
                  </a:cubicBezTo>
                  <a:cubicBezTo>
                    <a:pt x="68453" y="62540"/>
                    <a:pt x="71603" y="74351"/>
                    <a:pt x="67666" y="84181"/>
                  </a:cubicBezTo>
                  <a:cubicBezTo>
                    <a:pt x="80645" y="90480"/>
                    <a:pt x="91656" y="101097"/>
                    <a:pt x="101498" y="110534"/>
                  </a:cubicBezTo>
                  <a:cubicBezTo>
                    <a:pt x="106604" y="119588"/>
                    <a:pt x="109360" y="129025"/>
                    <a:pt x="114871" y="138067"/>
                  </a:cubicBezTo>
                  <a:cubicBezTo>
                    <a:pt x="117628" y="151059"/>
                    <a:pt x="118008" y="169538"/>
                    <a:pt x="112903" y="181349"/>
                  </a:cubicBezTo>
                  <a:lnTo>
                    <a:pt x="109360" y="181349"/>
                  </a:lnTo>
                  <a:cubicBezTo>
                    <a:pt x="113297" y="158527"/>
                    <a:pt x="108179" y="134536"/>
                    <a:pt x="89294" y="119982"/>
                  </a:cubicBezTo>
                  <a:cubicBezTo>
                    <a:pt x="74359" y="113683"/>
                    <a:pt x="57823" y="112502"/>
                    <a:pt x="43269" y="114471"/>
                  </a:cubicBezTo>
                  <a:cubicBezTo>
                    <a:pt x="39738" y="117620"/>
                    <a:pt x="36195" y="119588"/>
                    <a:pt x="31864" y="119982"/>
                  </a:cubicBezTo>
                  <a:cubicBezTo>
                    <a:pt x="27927" y="125481"/>
                    <a:pt x="24791" y="130206"/>
                    <a:pt x="19672" y="133355"/>
                  </a:cubicBezTo>
                  <a:cubicBezTo>
                    <a:pt x="14554" y="127844"/>
                    <a:pt x="14948" y="116833"/>
                    <a:pt x="5512" y="114471"/>
                  </a:cubicBezTo>
                  <a:cubicBezTo>
                    <a:pt x="2756" y="113683"/>
                    <a:pt x="0" y="110140"/>
                    <a:pt x="2362" y="107778"/>
                  </a:cubicBezTo>
                  <a:lnTo>
                    <a:pt x="2362" y="105822"/>
                  </a:lnTo>
                  <a:cubicBezTo>
                    <a:pt x="15342" y="101491"/>
                    <a:pt x="33439" y="100704"/>
                    <a:pt x="38557" y="84968"/>
                  </a:cubicBezTo>
                  <a:lnTo>
                    <a:pt x="48781" y="64115"/>
                  </a:lnTo>
                  <a:cubicBezTo>
                    <a:pt x="45631" y="43668"/>
                    <a:pt x="42482" y="18090"/>
                    <a:pt x="20460" y="10623"/>
                  </a:cubicBezTo>
                  <a:cubicBezTo>
                    <a:pt x="16129" y="7079"/>
                    <a:pt x="9055" y="9442"/>
                    <a:pt x="5512" y="4717"/>
                  </a:cubicBezTo>
                  <a:cubicBezTo>
                    <a:pt x="6398" y="2752"/>
                    <a:pt x="7578" y="1720"/>
                    <a:pt x="8930" y="129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1" name="Shape 15534"/>
            <p:cNvSpPr/>
            <p:nvPr/>
          </p:nvSpPr>
          <p:spPr>
            <a:xfrm>
              <a:off x="0" y="1666"/>
              <a:ext cx="116827" cy="178502"/>
            </a:xfrm>
            <a:custGeom>
              <a:avLst/>
              <a:gdLst/>
              <a:ahLst/>
              <a:cxnLst/>
              <a:rect l="0" t="0" r="0" b="0"/>
              <a:pathLst>
                <a:path w="116827" h="178502">
                  <a:moveTo>
                    <a:pt x="104438" y="49"/>
                  </a:moveTo>
                  <a:cubicBezTo>
                    <a:pt x="106112" y="0"/>
                    <a:pt x="107391" y="492"/>
                    <a:pt x="106998" y="3051"/>
                  </a:cubicBezTo>
                  <a:cubicBezTo>
                    <a:pt x="90081" y="6595"/>
                    <a:pt x="78677" y="16425"/>
                    <a:pt x="69228" y="31373"/>
                  </a:cubicBezTo>
                  <a:cubicBezTo>
                    <a:pt x="61366" y="56150"/>
                    <a:pt x="66091" y="76610"/>
                    <a:pt x="83388" y="94707"/>
                  </a:cubicBezTo>
                  <a:cubicBezTo>
                    <a:pt x="92443" y="99038"/>
                    <a:pt x="102273" y="101794"/>
                    <a:pt x="112497" y="103369"/>
                  </a:cubicBezTo>
                  <a:cubicBezTo>
                    <a:pt x="116827" y="116348"/>
                    <a:pt x="95593" y="115167"/>
                    <a:pt x="102273" y="130509"/>
                  </a:cubicBezTo>
                  <a:lnTo>
                    <a:pt x="99517" y="132477"/>
                  </a:lnTo>
                  <a:cubicBezTo>
                    <a:pt x="85357" y="121060"/>
                    <a:pt x="72771" y="104537"/>
                    <a:pt x="52324" y="109655"/>
                  </a:cubicBezTo>
                  <a:cubicBezTo>
                    <a:pt x="46418" y="112805"/>
                    <a:pt x="38938" y="111624"/>
                    <a:pt x="33439" y="114379"/>
                  </a:cubicBezTo>
                  <a:cubicBezTo>
                    <a:pt x="18098" y="121847"/>
                    <a:pt x="11011" y="136795"/>
                    <a:pt x="9830" y="153318"/>
                  </a:cubicBezTo>
                  <a:lnTo>
                    <a:pt x="12586" y="176927"/>
                  </a:lnTo>
                  <a:cubicBezTo>
                    <a:pt x="9830" y="178502"/>
                    <a:pt x="7074" y="175352"/>
                    <a:pt x="5118" y="172990"/>
                  </a:cubicBezTo>
                  <a:cubicBezTo>
                    <a:pt x="0" y="141913"/>
                    <a:pt x="9436" y="104931"/>
                    <a:pt x="40119" y="86059"/>
                  </a:cubicBezTo>
                  <a:cubicBezTo>
                    <a:pt x="56642" y="80153"/>
                    <a:pt x="43269" y="59312"/>
                    <a:pt x="51143" y="48289"/>
                  </a:cubicBezTo>
                  <a:cubicBezTo>
                    <a:pt x="57429" y="26648"/>
                    <a:pt x="77889" y="6595"/>
                    <a:pt x="99517" y="295"/>
                  </a:cubicBezTo>
                  <a:cubicBezTo>
                    <a:pt x="100698" y="689"/>
                    <a:pt x="102765" y="98"/>
                    <a:pt x="104438" y="4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2" name="Shape 15535"/>
            <p:cNvSpPr/>
            <p:nvPr/>
          </p:nvSpPr>
          <p:spPr>
            <a:xfrm>
              <a:off x="83389" y="63734"/>
              <a:ext cx="70815" cy="21628"/>
            </a:xfrm>
            <a:custGeom>
              <a:avLst/>
              <a:gdLst/>
              <a:ahLst/>
              <a:cxnLst/>
              <a:rect l="0" t="0" r="0" b="0"/>
              <a:pathLst>
                <a:path w="70815" h="21628">
                  <a:moveTo>
                    <a:pt x="29121" y="394"/>
                  </a:moveTo>
                  <a:cubicBezTo>
                    <a:pt x="44463" y="0"/>
                    <a:pt x="57836" y="3937"/>
                    <a:pt x="70028" y="11011"/>
                  </a:cubicBezTo>
                  <a:cubicBezTo>
                    <a:pt x="70815" y="14554"/>
                    <a:pt x="65303" y="19266"/>
                    <a:pt x="61366" y="20447"/>
                  </a:cubicBezTo>
                  <a:cubicBezTo>
                    <a:pt x="44856" y="15735"/>
                    <a:pt x="27546" y="12192"/>
                    <a:pt x="10236" y="20447"/>
                  </a:cubicBezTo>
                  <a:cubicBezTo>
                    <a:pt x="5512" y="21628"/>
                    <a:pt x="1968" y="18098"/>
                    <a:pt x="0" y="14554"/>
                  </a:cubicBezTo>
                  <a:cubicBezTo>
                    <a:pt x="3937" y="1575"/>
                    <a:pt x="19672" y="5106"/>
                    <a:pt x="29121" y="394"/>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3" name="Shape 15536"/>
            <p:cNvSpPr/>
            <p:nvPr/>
          </p:nvSpPr>
          <p:spPr>
            <a:xfrm>
              <a:off x="56248" y="120770"/>
              <a:ext cx="44844" cy="61367"/>
            </a:xfrm>
            <a:custGeom>
              <a:avLst/>
              <a:gdLst/>
              <a:ahLst/>
              <a:cxnLst/>
              <a:rect l="0" t="0" r="0" b="0"/>
              <a:pathLst>
                <a:path w="44844" h="61367">
                  <a:moveTo>
                    <a:pt x="7420" y="492"/>
                  </a:moveTo>
                  <a:cubicBezTo>
                    <a:pt x="9436" y="984"/>
                    <a:pt x="11405" y="2166"/>
                    <a:pt x="12979" y="3150"/>
                  </a:cubicBezTo>
                  <a:cubicBezTo>
                    <a:pt x="10224" y="10237"/>
                    <a:pt x="18098" y="16523"/>
                    <a:pt x="15735" y="23609"/>
                  </a:cubicBezTo>
                  <a:cubicBezTo>
                    <a:pt x="20066" y="25972"/>
                    <a:pt x="18885" y="32652"/>
                    <a:pt x="22415" y="36195"/>
                  </a:cubicBezTo>
                  <a:cubicBezTo>
                    <a:pt x="26746" y="44450"/>
                    <a:pt x="44844" y="48387"/>
                    <a:pt x="36576" y="60579"/>
                  </a:cubicBezTo>
                  <a:cubicBezTo>
                    <a:pt x="25565" y="61367"/>
                    <a:pt x="14948" y="48387"/>
                    <a:pt x="9042" y="38951"/>
                  </a:cubicBezTo>
                  <a:cubicBezTo>
                    <a:pt x="3937" y="27927"/>
                    <a:pt x="0" y="16129"/>
                    <a:pt x="1575" y="1969"/>
                  </a:cubicBezTo>
                  <a:cubicBezTo>
                    <a:pt x="3340" y="197"/>
                    <a:pt x="5404" y="0"/>
                    <a:pt x="7420" y="492"/>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4" name="Shape 15537"/>
            <p:cNvSpPr/>
            <p:nvPr/>
          </p:nvSpPr>
          <p:spPr>
            <a:xfrm>
              <a:off x="139649" y="121951"/>
              <a:ext cx="42088" cy="61366"/>
            </a:xfrm>
            <a:custGeom>
              <a:avLst/>
              <a:gdLst/>
              <a:ahLst/>
              <a:cxnLst/>
              <a:rect l="0" t="0" r="0" b="0"/>
              <a:pathLst>
                <a:path w="42088" h="61366">
                  <a:moveTo>
                    <a:pt x="34214" y="0"/>
                  </a:moveTo>
                  <a:cubicBezTo>
                    <a:pt x="36182" y="1575"/>
                    <a:pt x="39332" y="788"/>
                    <a:pt x="42088" y="788"/>
                  </a:cubicBezTo>
                  <a:cubicBezTo>
                    <a:pt x="41300" y="26746"/>
                    <a:pt x="34214" y="50749"/>
                    <a:pt x="9042" y="61366"/>
                  </a:cubicBezTo>
                  <a:cubicBezTo>
                    <a:pt x="5893" y="61366"/>
                    <a:pt x="3531" y="57823"/>
                    <a:pt x="2362" y="55461"/>
                  </a:cubicBezTo>
                  <a:cubicBezTo>
                    <a:pt x="0" y="47206"/>
                    <a:pt x="10223" y="48781"/>
                    <a:pt x="12586" y="42482"/>
                  </a:cubicBezTo>
                  <a:cubicBezTo>
                    <a:pt x="21234" y="33046"/>
                    <a:pt x="31471" y="20460"/>
                    <a:pt x="27927" y="7468"/>
                  </a:cubicBezTo>
                  <a:cubicBezTo>
                    <a:pt x="27927" y="3937"/>
                    <a:pt x="30683" y="0"/>
                    <a:pt x="34214" y="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5" name="Shape 15538"/>
            <p:cNvSpPr/>
            <p:nvPr/>
          </p:nvSpPr>
          <p:spPr>
            <a:xfrm>
              <a:off x="21234" y="139059"/>
              <a:ext cx="198260" cy="90283"/>
            </a:xfrm>
            <a:custGeom>
              <a:avLst/>
              <a:gdLst/>
              <a:ahLst/>
              <a:cxnLst/>
              <a:rect l="0" t="0" r="0" b="0"/>
              <a:pathLst>
                <a:path w="198260" h="90283">
                  <a:moveTo>
                    <a:pt x="86185" y="778"/>
                  </a:moveTo>
                  <a:cubicBezTo>
                    <a:pt x="92917" y="0"/>
                    <a:pt x="101692" y="7968"/>
                    <a:pt x="109360" y="1776"/>
                  </a:cubicBezTo>
                  <a:lnTo>
                    <a:pt x="113297" y="2564"/>
                  </a:lnTo>
                  <a:cubicBezTo>
                    <a:pt x="113691" y="4926"/>
                    <a:pt x="112509" y="9244"/>
                    <a:pt x="109360" y="11212"/>
                  </a:cubicBezTo>
                  <a:cubicBezTo>
                    <a:pt x="101498" y="28916"/>
                    <a:pt x="110147" y="46620"/>
                    <a:pt x="121552" y="60387"/>
                  </a:cubicBezTo>
                  <a:cubicBezTo>
                    <a:pt x="138075" y="74547"/>
                    <a:pt x="165227" y="80847"/>
                    <a:pt x="184887" y="69836"/>
                  </a:cubicBezTo>
                  <a:cubicBezTo>
                    <a:pt x="190792" y="67080"/>
                    <a:pt x="191186" y="59993"/>
                    <a:pt x="198260" y="61962"/>
                  </a:cubicBezTo>
                  <a:lnTo>
                    <a:pt x="196304" y="67867"/>
                  </a:lnTo>
                  <a:cubicBezTo>
                    <a:pt x="173876" y="89889"/>
                    <a:pt x="136500" y="90283"/>
                    <a:pt x="109360" y="78091"/>
                  </a:cubicBezTo>
                  <a:cubicBezTo>
                    <a:pt x="104635" y="72185"/>
                    <a:pt x="95987" y="72973"/>
                    <a:pt x="89688" y="74547"/>
                  </a:cubicBezTo>
                  <a:cubicBezTo>
                    <a:pt x="68847" y="87933"/>
                    <a:pt x="40132" y="84784"/>
                    <a:pt x="18885" y="77303"/>
                  </a:cubicBezTo>
                  <a:cubicBezTo>
                    <a:pt x="12192" y="71017"/>
                    <a:pt x="2362" y="67473"/>
                    <a:pt x="0" y="58419"/>
                  </a:cubicBezTo>
                  <a:lnTo>
                    <a:pt x="1575" y="56450"/>
                  </a:lnTo>
                  <a:cubicBezTo>
                    <a:pt x="9055" y="63536"/>
                    <a:pt x="18885" y="69048"/>
                    <a:pt x="28334" y="73366"/>
                  </a:cubicBezTo>
                  <a:cubicBezTo>
                    <a:pt x="47206" y="75728"/>
                    <a:pt x="68847" y="69048"/>
                    <a:pt x="80251" y="49770"/>
                  </a:cubicBezTo>
                  <a:cubicBezTo>
                    <a:pt x="84188" y="35609"/>
                    <a:pt x="88519" y="19086"/>
                    <a:pt x="80251" y="5320"/>
                  </a:cubicBezTo>
                  <a:cubicBezTo>
                    <a:pt x="81925" y="2269"/>
                    <a:pt x="83942" y="1038"/>
                    <a:pt x="86185" y="778"/>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18452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Segregation (</a:t>
            </a:r>
            <a:r>
              <a:rPr lang="en-US" dirty="0" err="1"/>
              <a:t>cont</a:t>
            </a:r>
            <a:r>
              <a:rPr lang="en-US" dirty="0"/>
              <a:t>….)</a:t>
            </a:r>
          </a:p>
        </p:txBody>
      </p:sp>
      <p:graphicFrame>
        <p:nvGraphicFramePr>
          <p:cNvPr id="4" name="Table 3"/>
          <p:cNvGraphicFramePr>
            <a:graphicFrameLocks noGrp="1"/>
          </p:cNvGraphicFramePr>
          <p:nvPr>
            <p:extLst>
              <p:ext uri="{D42A27DB-BD31-4B8C-83A1-F6EECF244321}">
                <p14:modId xmlns:p14="http://schemas.microsoft.com/office/powerpoint/2010/main" val="3095877490"/>
              </p:ext>
            </p:extLst>
          </p:nvPr>
        </p:nvGraphicFramePr>
        <p:xfrm>
          <a:off x="1" y="1481679"/>
          <a:ext cx="12192000" cy="5112303"/>
        </p:xfrm>
        <a:graphic>
          <a:graphicData uri="http://schemas.openxmlformats.org/drawingml/2006/table">
            <a:tbl>
              <a:tblPr firstRow="1" firstCol="1" bandRow="1">
                <a:tableStyleId>{5C22544A-7EE6-4342-B048-85BDC9FD1C3A}</a:tableStyleId>
              </a:tblPr>
              <a:tblGrid>
                <a:gridCol w="4533362">
                  <a:extLst>
                    <a:ext uri="{9D8B030D-6E8A-4147-A177-3AD203B41FA5}">
                      <a16:colId xmlns:a16="http://schemas.microsoft.com/office/drawing/2014/main" val="20000"/>
                    </a:ext>
                  </a:extLst>
                </a:gridCol>
                <a:gridCol w="3594638">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808207">
                <a:tc>
                  <a:txBody>
                    <a:bodyPr/>
                    <a:lstStyle/>
                    <a:p>
                      <a:pPr marL="635" marR="0" indent="0" algn="ctr">
                        <a:lnSpc>
                          <a:spcPct val="107000"/>
                        </a:lnSpc>
                        <a:spcBef>
                          <a:spcPts val="0"/>
                        </a:spcBef>
                        <a:spcAft>
                          <a:spcPts val="0"/>
                        </a:spcAft>
                      </a:pPr>
                      <a:r>
                        <a:rPr lang="en-US" sz="2800" dirty="0">
                          <a:effectLst/>
                          <a:latin typeface="+mj-lt"/>
                        </a:rPr>
                        <a:t>Type of waste</a:t>
                      </a:r>
                      <a:endParaRPr lang="en-US" sz="28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tc>
                  <a:txBody>
                    <a:bodyPr/>
                    <a:lstStyle/>
                    <a:p>
                      <a:pPr marL="635" marR="0" indent="0" algn="ctr">
                        <a:lnSpc>
                          <a:spcPct val="107000"/>
                        </a:lnSpc>
                        <a:spcBef>
                          <a:spcPts val="0"/>
                        </a:spcBef>
                        <a:spcAft>
                          <a:spcPts val="0"/>
                        </a:spcAft>
                      </a:pPr>
                      <a:r>
                        <a:rPr lang="en-US" sz="2800" dirty="0">
                          <a:effectLst/>
                          <a:latin typeface="+mj-lt"/>
                        </a:rPr>
                        <a:t>Color coding - symbol</a:t>
                      </a:r>
                      <a:endParaRPr lang="en-US" sz="28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tc>
                  <a:txBody>
                    <a:bodyPr/>
                    <a:lstStyle/>
                    <a:p>
                      <a:pPr marL="635" marR="0" indent="0" algn="ctr">
                        <a:lnSpc>
                          <a:spcPct val="107000"/>
                        </a:lnSpc>
                        <a:spcBef>
                          <a:spcPts val="0"/>
                        </a:spcBef>
                        <a:spcAft>
                          <a:spcPts val="0"/>
                        </a:spcAft>
                      </a:pPr>
                      <a:r>
                        <a:rPr lang="en-US" sz="2800" dirty="0">
                          <a:effectLst/>
                          <a:latin typeface="+mj-lt"/>
                        </a:rPr>
                        <a:t>Type of container</a:t>
                      </a:r>
                      <a:endParaRPr lang="en-US" sz="28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extLst>
                  <a:ext uri="{0D108BD9-81ED-4DB2-BD59-A6C34878D82A}">
                    <a16:rowId xmlns:a16="http://schemas.microsoft.com/office/drawing/2014/main" val="10000"/>
                  </a:ext>
                </a:extLst>
              </a:tr>
              <a:tr h="2128851">
                <a:tc>
                  <a:txBody>
                    <a:bodyPr/>
                    <a:lstStyle/>
                    <a:p>
                      <a:pPr marL="180340" marR="0" indent="-180340" algn="l">
                        <a:lnSpc>
                          <a:spcPct val="114000"/>
                        </a:lnSpc>
                        <a:spcBef>
                          <a:spcPts val="0"/>
                        </a:spcBef>
                        <a:spcAft>
                          <a:spcPts val="0"/>
                        </a:spcAft>
                      </a:pPr>
                      <a:r>
                        <a:rPr lang="en-US" sz="2800" dirty="0">
                          <a:solidFill>
                            <a:schemeClr val="tx1"/>
                          </a:solidFill>
                          <a:effectLst/>
                          <a:latin typeface="+mj-lt"/>
                        </a:rPr>
                        <a:t>2a. Waste entailing a risk of contamination</a:t>
                      </a:r>
                    </a:p>
                    <a:p>
                      <a:pPr marL="0" marR="0" indent="0" algn="l">
                        <a:lnSpc>
                          <a:spcPct val="107000"/>
                        </a:lnSpc>
                        <a:spcBef>
                          <a:spcPts val="0"/>
                        </a:spcBef>
                        <a:spcAft>
                          <a:spcPts val="0"/>
                        </a:spcAft>
                      </a:pPr>
                      <a:r>
                        <a:rPr lang="en-US" sz="2800" dirty="0">
                          <a:solidFill>
                            <a:schemeClr val="tx1"/>
                          </a:solidFill>
                          <a:effectLst/>
                          <a:latin typeface="+mj-lt"/>
                        </a:rPr>
                        <a:t>2b. Anatomical waste</a:t>
                      </a:r>
                      <a:endParaRPr lang="en-US" sz="28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0" indent="0" algn="l">
                        <a:lnSpc>
                          <a:spcPct val="107000"/>
                        </a:lnSpc>
                        <a:spcBef>
                          <a:spcPts val="0"/>
                        </a:spcBef>
                        <a:spcAft>
                          <a:spcPts val="0"/>
                        </a:spcAft>
                      </a:pPr>
                      <a:r>
                        <a:rPr lang="en-US" sz="2800" dirty="0">
                          <a:solidFill>
                            <a:schemeClr val="tx1"/>
                          </a:solidFill>
                          <a:effectLst/>
                          <a:latin typeface="+mj-lt"/>
                        </a:rPr>
                        <a:t>Yellow and </a:t>
                      </a:r>
                      <a:endParaRPr lang="en-US" sz="28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50165" indent="0" algn="l">
                        <a:lnSpc>
                          <a:spcPct val="107000"/>
                        </a:lnSpc>
                        <a:spcBef>
                          <a:spcPts val="0"/>
                        </a:spcBef>
                        <a:spcAft>
                          <a:spcPts val="0"/>
                        </a:spcAft>
                      </a:pPr>
                      <a:r>
                        <a:rPr lang="en-US" sz="2800" dirty="0">
                          <a:solidFill>
                            <a:schemeClr val="tx1"/>
                          </a:solidFill>
                          <a:effectLst/>
                          <a:latin typeface="+mj-lt"/>
                        </a:rPr>
                        <a:t>Plastic bag or container</a:t>
                      </a:r>
                      <a:endParaRPr lang="en-US" sz="28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1"/>
                  </a:ext>
                </a:extLst>
              </a:tr>
              <a:tr h="2175245">
                <a:tc>
                  <a:txBody>
                    <a:bodyPr/>
                    <a:lstStyle/>
                    <a:p>
                      <a:pPr marL="0" marR="0" indent="0" algn="l">
                        <a:lnSpc>
                          <a:spcPct val="107000"/>
                        </a:lnSpc>
                        <a:spcBef>
                          <a:spcPts val="0"/>
                        </a:spcBef>
                        <a:spcAft>
                          <a:spcPts val="0"/>
                        </a:spcAft>
                      </a:pPr>
                      <a:r>
                        <a:rPr lang="en-US" sz="2800" dirty="0">
                          <a:solidFill>
                            <a:schemeClr val="tx1"/>
                          </a:solidFill>
                          <a:effectLst/>
                          <a:latin typeface="+mj-lt"/>
                        </a:rPr>
                        <a:t>2c. Infectious waste</a:t>
                      </a:r>
                      <a:endParaRPr lang="en-US" sz="28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0" indent="0" algn="l">
                        <a:lnSpc>
                          <a:spcPct val="107000"/>
                        </a:lnSpc>
                        <a:spcBef>
                          <a:spcPts val="0"/>
                        </a:spcBef>
                        <a:spcAft>
                          <a:spcPts val="0"/>
                        </a:spcAft>
                      </a:pPr>
                      <a:r>
                        <a:rPr lang="en-US" sz="2800" dirty="0">
                          <a:solidFill>
                            <a:schemeClr val="tx1"/>
                          </a:solidFill>
                          <a:effectLst/>
                          <a:latin typeface="+mj-lt"/>
                        </a:rPr>
                        <a:t>Yellow marked </a:t>
                      </a:r>
                    </a:p>
                    <a:p>
                      <a:pPr marL="0" marR="0" indent="0" algn="l">
                        <a:lnSpc>
                          <a:spcPct val="107000"/>
                        </a:lnSpc>
                        <a:spcBef>
                          <a:spcPts val="0"/>
                        </a:spcBef>
                        <a:spcAft>
                          <a:spcPts val="0"/>
                        </a:spcAft>
                      </a:pPr>
                      <a:r>
                        <a:rPr lang="en-US" sz="2800" dirty="0">
                          <a:solidFill>
                            <a:schemeClr val="tx1"/>
                          </a:solidFill>
                          <a:effectLst/>
                          <a:latin typeface="+mj-lt"/>
                        </a:rPr>
                        <a:t>“highly infectious” and </a:t>
                      </a:r>
                      <a:endParaRPr lang="en-US" sz="28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50165" indent="0" algn="l">
                        <a:lnSpc>
                          <a:spcPct val="118000"/>
                        </a:lnSpc>
                        <a:spcBef>
                          <a:spcPts val="0"/>
                        </a:spcBef>
                        <a:spcAft>
                          <a:spcPts val="0"/>
                        </a:spcAft>
                      </a:pPr>
                      <a:r>
                        <a:rPr lang="en-US" sz="2800" dirty="0">
                          <a:solidFill>
                            <a:schemeClr val="tx1"/>
                          </a:solidFill>
                          <a:effectLst/>
                          <a:latin typeface="+mj-lt"/>
                        </a:rPr>
                        <a:t>Plastic bag or container which can be </a:t>
                      </a:r>
                    </a:p>
                    <a:p>
                      <a:pPr marL="0" marR="0" indent="0" algn="l">
                        <a:lnSpc>
                          <a:spcPct val="107000"/>
                        </a:lnSpc>
                        <a:spcBef>
                          <a:spcPts val="0"/>
                        </a:spcBef>
                        <a:spcAft>
                          <a:spcPts val="0"/>
                        </a:spcAft>
                      </a:pPr>
                      <a:r>
                        <a:rPr lang="en-US" sz="2800" dirty="0">
                          <a:solidFill>
                            <a:schemeClr val="tx1"/>
                          </a:solidFill>
                          <a:effectLst/>
                          <a:latin typeface="+mj-lt"/>
                        </a:rPr>
                        <a:t>autoclaved</a:t>
                      </a:r>
                      <a:endParaRPr lang="en-US" sz="28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6272011" y="3544582"/>
            <a:ext cx="1640445" cy="1413783"/>
            <a:chOff x="0" y="0"/>
            <a:chExt cx="237592" cy="229330"/>
          </a:xfrm>
        </p:grpSpPr>
        <p:sp>
          <p:nvSpPr>
            <p:cNvPr id="13" name="Shape 15527"/>
            <p:cNvSpPr/>
            <p:nvPr/>
          </p:nvSpPr>
          <p:spPr>
            <a:xfrm>
              <a:off x="119583" y="0"/>
              <a:ext cx="118008" cy="181349"/>
            </a:xfrm>
            <a:custGeom>
              <a:avLst/>
              <a:gdLst/>
              <a:ahLst/>
              <a:cxnLst/>
              <a:rect l="0" t="0" r="0" b="0"/>
              <a:pathLst>
                <a:path w="118008" h="181349">
                  <a:moveTo>
                    <a:pt x="8930" y="1290"/>
                  </a:moveTo>
                  <a:cubicBezTo>
                    <a:pt x="12987" y="0"/>
                    <a:pt x="18590" y="4127"/>
                    <a:pt x="22428" y="4717"/>
                  </a:cubicBezTo>
                  <a:cubicBezTo>
                    <a:pt x="43269" y="15728"/>
                    <a:pt x="56655" y="32251"/>
                    <a:pt x="65697" y="53104"/>
                  </a:cubicBezTo>
                  <a:cubicBezTo>
                    <a:pt x="68453" y="62541"/>
                    <a:pt x="71603" y="74351"/>
                    <a:pt x="67666" y="84181"/>
                  </a:cubicBezTo>
                  <a:cubicBezTo>
                    <a:pt x="80645" y="90480"/>
                    <a:pt x="91656" y="101098"/>
                    <a:pt x="101498" y="110534"/>
                  </a:cubicBezTo>
                  <a:cubicBezTo>
                    <a:pt x="106604" y="119589"/>
                    <a:pt x="109360" y="129025"/>
                    <a:pt x="114871" y="138067"/>
                  </a:cubicBezTo>
                  <a:cubicBezTo>
                    <a:pt x="117628" y="151060"/>
                    <a:pt x="118008" y="169538"/>
                    <a:pt x="112903" y="181349"/>
                  </a:cubicBezTo>
                  <a:lnTo>
                    <a:pt x="109360" y="181349"/>
                  </a:lnTo>
                  <a:cubicBezTo>
                    <a:pt x="113297" y="158527"/>
                    <a:pt x="108179" y="134537"/>
                    <a:pt x="89294" y="119982"/>
                  </a:cubicBezTo>
                  <a:cubicBezTo>
                    <a:pt x="74359" y="113683"/>
                    <a:pt x="57823" y="112502"/>
                    <a:pt x="43269" y="114471"/>
                  </a:cubicBezTo>
                  <a:cubicBezTo>
                    <a:pt x="39738" y="117620"/>
                    <a:pt x="36195" y="119589"/>
                    <a:pt x="31864" y="119982"/>
                  </a:cubicBezTo>
                  <a:cubicBezTo>
                    <a:pt x="27927" y="125482"/>
                    <a:pt x="24791" y="130206"/>
                    <a:pt x="19672" y="133356"/>
                  </a:cubicBezTo>
                  <a:cubicBezTo>
                    <a:pt x="14554" y="127844"/>
                    <a:pt x="14948" y="116833"/>
                    <a:pt x="5512" y="114471"/>
                  </a:cubicBezTo>
                  <a:cubicBezTo>
                    <a:pt x="2756" y="113683"/>
                    <a:pt x="0" y="110140"/>
                    <a:pt x="2362" y="107778"/>
                  </a:cubicBezTo>
                  <a:lnTo>
                    <a:pt x="2362" y="105822"/>
                  </a:lnTo>
                  <a:cubicBezTo>
                    <a:pt x="15342" y="101491"/>
                    <a:pt x="33439" y="100704"/>
                    <a:pt x="38557" y="84969"/>
                  </a:cubicBezTo>
                  <a:lnTo>
                    <a:pt x="48781" y="64115"/>
                  </a:lnTo>
                  <a:cubicBezTo>
                    <a:pt x="45631" y="43668"/>
                    <a:pt x="42482" y="18091"/>
                    <a:pt x="20460" y="10623"/>
                  </a:cubicBezTo>
                  <a:cubicBezTo>
                    <a:pt x="16129" y="7080"/>
                    <a:pt x="9055" y="9442"/>
                    <a:pt x="5512" y="4717"/>
                  </a:cubicBezTo>
                  <a:cubicBezTo>
                    <a:pt x="6398" y="2752"/>
                    <a:pt x="7578" y="1720"/>
                    <a:pt x="8930" y="129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4" name="Shape 15528"/>
            <p:cNvSpPr/>
            <p:nvPr/>
          </p:nvSpPr>
          <p:spPr>
            <a:xfrm>
              <a:off x="0" y="1666"/>
              <a:ext cx="116827" cy="178502"/>
            </a:xfrm>
            <a:custGeom>
              <a:avLst/>
              <a:gdLst/>
              <a:ahLst/>
              <a:cxnLst/>
              <a:rect l="0" t="0" r="0" b="0"/>
              <a:pathLst>
                <a:path w="116827" h="178502">
                  <a:moveTo>
                    <a:pt x="104438" y="49"/>
                  </a:moveTo>
                  <a:cubicBezTo>
                    <a:pt x="106112" y="0"/>
                    <a:pt x="107391" y="492"/>
                    <a:pt x="106998" y="3051"/>
                  </a:cubicBezTo>
                  <a:cubicBezTo>
                    <a:pt x="90081" y="6595"/>
                    <a:pt x="78677" y="16424"/>
                    <a:pt x="69228" y="31372"/>
                  </a:cubicBezTo>
                  <a:cubicBezTo>
                    <a:pt x="61366" y="56150"/>
                    <a:pt x="66091" y="76609"/>
                    <a:pt x="83388" y="94707"/>
                  </a:cubicBezTo>
                  <a:cubicBezTo>
                    <a:pt x="92443" y="99038"/>
                    <a:pt x="102273" y="101794"/>
                    <a:pt x="112497" y="103368"/>
                  </a:cubicBezTo>
                  <a:cubicBezTo>
                    <a:pt x="116827" y="116348"/>
                    <a:pt x="95593" y="115167"/>
                    <a:pt x="102273" y="130509"/>
                  </a:cubicBezTo>
                  <a:lnTo>
                    <a:pt x="99517" y="132477"/>
                  </a:lnTo>
                  <a:cubicBezTo>
                    <a:pt x="85357" y="121059"/>
                    <a:pt x="72771" y="104537"/>
                    <a:pt x="52324" y="109655"/>
                  </a:cubicBezTo>
                  <a:cubicBezTo>
                    <a:pt x="46418" y="112805"/>
                    <a:pt x="38938" y="111624"/>
                    <a:pt x="33439" y="114379"/>
                  </a:cubicBezTo>
                  <a:cubicBezTo>
                    <a:pt x="18098" y="121847"/>
                    <a:pt x="11011" y="136795"/>
                    <a:pt x="9830" y="153318"/>
                  </a:cubicBezTo>
                  <a:lnTo>
                    <a:pt x="12586" y="176927"/>
                  </a:lnTo>
                  <a:cubicBezTo>
                    <a:pt x="9830" y="178502"/>
                    <a:pt x="7074" y="175352"/>
                    <a:pt x="5118" y="172990"/>
                  </a:cubicBezTo>
                  <a:cubicBezTo>
                    <a:pt x="0" y="141913"/>
                    <a:pt x="9436" y="104931"/>
                    <a:pt x="40119" y="86059"/>
                  </a:cubicBezTo>
                  <a:cubicBezTo>
                    <a:pt x="56642" y="80153"/>
                    <a:pt x="43269" y="59312"/>
                    <a:pt x="51143" y="48289"/>
                  </a:cubicBezTo>
                  <a:cubicBezTo>
                    <a:pt x="57429" y="26648"/>
                    <a:pt x="77889" y="6595"/>
                    <a:pt x="99517" y="295"/>
                  </a:cubicBezTo>
                  <a:cubicBezTo>
                    <a:pt x="100698" y="689"/>
                    <a:pt x="102765" y="98"/>
                    <a:pt x="104438" y="4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5" name="Shape 15529"/>
            <p:cNvSpPr/>
            <p:nvPr/>
          </p:nvSpPr>
          <p:spPr>
            <a:xfrm>
              <a:off x="83388" y="63734"/>
              <a:ext cx="70815" cy="21628"/>
            </a:xfrm>
            <a:custGeom>
              <a:avLst/>
              <a:gdLst/>
              <a:ahLst/>
              <a:cxnLst/>
              <a:rect l="0" t="0" r="0" b="0"/>
              <a:pathLst>
                <a:path w="70815" h="21628">
                  <a:moveTo>
                    <a:pt x="29121" y="394"/>
                  </a:moveTo>
                  <a:cubicBezTo>
                    <a:pt x="44463" y="0"/>
                    <a:pt x="57836" y="3937"/>
                    <a:pt x="70028" y="11011"/>
                  </a:cubicBezTo>
                  <a:cubicBezTo>
                    <a:pt x="70815" y="14554"/>
                    <a:pt x="65303" y="19266"/>
                    <a:pt x="61366" y="20447"/>
                  </a:cubicBezTo>
                  <a:cubicBezTo>
                    <a:pt x="44856" y="15735"/>
                    <a:pt x="27546" y="12192"/>
                    <a:pt x="10236" y="20447"/>
                  </a:cubicBezTo>
                  <a:cubicBezTo>
                    <a:pt x="5512" y="21628"/>
                    <a:pt x="1968" y="18098"/>
                    <a:pt x="0" y="14554"/>
                  </a:cubicBezTo>
                  <a:cubicBezTo>
                    <a:pt x="3937" y="1575"/>
                    <a:pt x="19672" y="5106"/>
                    <a:pt x="29121" y="394"/>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6" name="Shape 15530"/>
            <p:cNvSpPr/>
            <p:nvPr/>
          </p:nvSpPr>
          <p:spPr>
            <a:xfrm>
              <a:off x="56261" y="120767"/>
              <a:ext cx="44844" cy="61370"/>
            </a:xfrm>
            <a:custGeom>
              <a:avLst/>
              <a:gdLst/>
              <a:ahLst/>
              <a:cxnLst/>
              <a:rect l="0" t="0" r="0" b="0"/>
              <a:pathLst>
                <a:path w="44844" h="61370">
                  <a:moveTo>
                    <a:pt x="7420" y="489"/>
                  </a:moveTo>
                  <a:cubicBezTo>
                    <a:pt x="9436" y="978"/>
                    <a:pt x="11405" y="2156"/>
                    <a:pt x="12979" y="3140"/>
                  </a:cubicBezTo>
                  <a:cubicBezTo>
                    <a:pt x="10224" y="10239"/>
                    <a:pt x="18098" y="16513"/>
                    <a:pt x="15735" y="23613"/>
                  </a:cubicBezTo>
                  <a:cubicBezTo>
                    <a:pt x="20066" y="25975"/>
                    <a:pt x="18885" y="32655"/>
                    <a:pt x="22415" y="36198"/>
                  </a:cubicBezTo>
                  <a:cubicBezTo>
                    <a:pt x="26746" y="44453"/>
                    <a:pt x="44844" y="48378"/>
                    <a:pt x="36576" y="60570"/>
                  </a:cubicBezTo>
                  <a:cubicBezTo>
                    <a:pt x="25565" y="61370"/>
                    <a:pt x="14948" y="48378"/>
                    <a:pt x="9042" y="38941"/>
                  </a:cubicBezTo>
                  <a:cubicBezTo>
                    <a:pt x="3937" y="27930"/>
                    <a:pt x="0" y="16120"/>
                    <a:pt x="1575" y="1972"/>
                  </a:cubicBezTo>
                  <a:cubicBezTo>
                    <a:pt x="3340" y="200"/>
                    <a:pt x="5404" y="0"/>
                    <a:pt x="7420" y="48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7" name="Shape 15531"/>
            <p:cNvSpPr/>
            <p:nvPr/>
          </p:nvSpPr>
          <p:spPr>
            <a:xfrm>
              <a:off x="139649" y="121951"/>
              <a:ext cx="42101" cy="61366"/>
            </a:xfrm>
            <a:custGeom>
              <a:avLst/>
              <a:gdLst/>
              <a:ahLst/>
              <a:cxnLst/>
              <a:rect l="0" t="0" r="0" b="0"/>
              <a:pathLst>
                <a:path w="42101" h="61366">
                  <a:moveTo>
                    <a:pt x="34214" y="0"/>
                  </a:moveTo>
                  <a:cubicBezTo>
                    <a:pt x="36182" y="1575"/>
                    <a:pt x="39332" y="788"/>
                    <a:pt x="42101" y="788"/>
                  </a:cubicBezTo>
                  <a:cubicBezTo>
                    <a:pt x="41300" y="26746"/>
                    <a:pt x="34214" y="50749"/>
                    <a:pt x="9042" y="61366"/>
                  </a:cubicBezTo>
                  <a:cubicBezTo>
                    <a:pt x="5893" y="61366"/>
                    <a:pt x="3531" y="57823"/>
                    <a:pt x="2362" y="55461"/>
                  </a:cubicBezTo>
                  <a:cubicBezTo>
                    <a:pt x="0" y="47206"/>
                    <a:pt x="10236" y="48781"/>
                    <a:pt x="12586" y="42482"/>
                  </a:cubicBezTo>
                  <a:cubicBezTo>
                    <a:pt x="21234" y="33046"/>
                    <a:pt x="31471" y="20460"/>
                    <a:pt x="27927" y="7468"/>
                  </a:cubicBezTo>
                  <a:cubicBezTo>
                    <a:pt x="27927" y="3937"/>
                    <a:pt x="30683" y="0"/>
                    <a:pt x="34214" y="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8" name="Shape 15532"/>
            <p:cNvSpPr/>
            <p:nvPr/>
          </p:nvSpPr>
          <p:spPr>
            <a:xfrm>
              <a:off x="21247" y="139047"/>
              <a:ext cx="198260" cy="90283"/>
            </a:xfrm>
            <a:custGeom>
              <a:avLst/>
              <a:gdLst/>
              <a:ahLst/>
              <a:cxnLst/>
              <a:rect l="0" t="0" r="0" b="0"/>
              <a:pathLst>
                <a:path w="198260" h="90283">
                  <a:moveTo>
                    <a:pt x="86185" y="778"/>
                  </a:moveTo>
                  <a:cubicBezTo>
                    <a:pt x="92917" y="0"/>
                    <a:pt x="101692" y="7968"/>
                    <a:pt x="109360" y="1776"/>
                  </a:cubicBezTo>
                  <a:lnTo>
                    <a:pt x="113297" y="2564"/>
                  </a:lnTo>
                  <a:cubicBezTo>
                    <a:pt x="113691" y="4926"/>
                    <a:pt x="112509" y="9244"/>
                    <a:pt x="109360" y="11212"/>
                  </a:cubicBezTo>
                  <a:cubicBezTo>
                    <a:pt x="101498" y="28916"/>
                    <a:pt x="110147" y="46620"/>
                    <a:pt x="121552" y="60387"/>
                  </a:cubicBezTo>
                  <a:cubicBezTo>
                    <a:pt x="138075" y="74547"/>
                    <a:pt x="165227" y="80847"/>
                    <a:pt x="184887" y="69836"/>
                  </a:cubicBezTo>
                  <a:cubicBezTo>
                    <a:pt x="190792" y="67080"/>
                    <a:pt x="191186" y="59993"/>
                    <a:pt x="198260" y="61962"/>
                  </a:cubicBezTo>
                  <a:lnTo>
                    <a:pt x="196304" y="67867"/>
                  </a:lnTo>
                  <a:cubicBezTo>
                    <a:pt x="173876" y="89889"/>
                    <a:pt x="136500" y="90283"/>
                    <a:pt x="109360" y="78091"/>
                  </a:cubicBezTo>
                  <a:cubicBezTo>
                    <a:pt x="104635" y="72185"/>
                    <a:pt x="95987" y="72973"/>
                    <a:pt x="89688" y="74547"/>
                  </a:cubicBezTo>
                  <a:cubicBezTo>
                    <a:pt x="68847" y="87933"/>
                    <a:pt x="40132" y="84784"/>
                    <a:pt x="18885" y="77303"/>
                  </a:cubicBezTo>
                  <a:cubicBezTo>
                    <a:pt x="12192" y="71017"/>
                    <a:pt x="2362" y="67473"/>
                    <a:pt x="0" y="58419"/>
                  </a:cubicBezTo>
                  <a:lnTo>
                    <a:pt x="1575" y="56450"/>
                  </a:lnTo>
                  <a:cubicBezTo>
                    <a:pt x="9055" y="63536"/>
                    <a:pt x="18885" y="69048"/>
                    <a:pt x="28334" y="73366"/>
                  </a:cubicBezTo>
                  <a:cubicBezTo>
                    <a:pt x="47206" y="75728"/>
                    <a:pt x="68847" y="69048"/>
                    <a:pt x="80251" y="49770"/>
                  </a:cubicBezTo>
                  <a:cubicBezTo>
                    <a:pt x="84188" y="35609"/>
                    <a:pt x="88519" y="19086"/>
                    <a:pt x="80251" y="5320"/>
                  </a:cubicBezTo>
                  <a:cubicBezTo>
                    <a:pt x="81925" y="2268"/>
                    <a:pt x="83942" y="1038"/>
                    <a:pt x="86185" y="778"/>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08526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Segregation (</a:t>
            </a:r>
            <a:r>
              <a:rPr lang="en-US" dirty="0" err="1"/>
              <a:t>cont</a:t>
            </a:r>
            <a:r>
              <a:rPr lang="en-US" dirty="0"/>
              <a:t>…)</a:t>
            </a:r>
          </a:p>
        </p:txBody>
      </p:sp>
      <p:graphicFrame>
        <p:nvGraphicFramePr>
          <p:cNvPr id="4" name="Table 3"/>
          <p:cNvGraphicFramePr>
            <a:graphicFrameLocks noGrp="1"/>
          </p:cNvGraphicFramePr>
          <p:nvPr>
            <p:extLst>
              <p:ext uri="{D42A27DB-BD31-4B8C-83A1-F6EECF244321}">
                <p14:modId xmlns:p14="http://schemas.microsoft.com/office/powerpoint/2010/main" val="4228139545"/>
              </p:ext>
            </p:extLst>
          </p:nvPr>
        </p:nvGraphicFramePr>
        <p:xfrm>
          <a:off x="1" y="1481679"/>
          <a:ext cx="12192000" cy="4957758"/>
        </p:xfrm>
        <a:graphic>
          <a:graphicData uri="http://schemas.openxmlformats.org/drawingml/2006/table">
            <a:tbl>
              <a:tblPr firstRow="1" firstCol="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137564">
                <a:tc>
                  <a:txBody>
                    <a:bodyPr/>
                    <a:lstStyle/>
                    <a:p>
                      <a:pPr marL="635" marR="0" indent="0" algn="ctr">
                        <a:lnSpc>
                          <a:spcPct val="107000"/>
                        </a:lnSpc>
                        <a:spcBef>
                          <a:spcPts val="0"/>
                        </a:spcBef>
                        <a:spcAft>
                          <a:spcPts val="0"/>
                        </a:spcAft>
                      </a:pPr>
                      <a:r>
                        <a:rPr lang="en-US" sz="2800" dirty="0">
                          <a:effectLst/>
                          <a:latin typeface="+mj-lt"/>
                        </a:rPr>
                        <a:t>Type of waste</a:t>
                      </a:r>
                      <a:endParaRPr lang="en-US" sz="28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nchor="ctr"/>
                </a:tc>
                <a:tc>
                  <a:txBody>
                    <a:bodyPr/>
                    <a:lstStyle/>
                    <a:p>
                      <a:pPr marL="635" marR="0" indent="0" algn="ctr">
                        <a:lnSpc>
                          <a:spcPct val="107000"/>
                        </a:lnSpc>
                        <a:spcBef>
                          <a:spcPts val="0"/>
                        </a:spcBef>
                        <a:spcAft>
                          <a:spcPts val="0"/>
                        </a:spcAft>
                      </a:pPr>
                      <a:r>
                        <a:rPr lang="en-US" sz="2800" dirty="0">
                          <a:effectLst/>
                          <a:latin typeface="+mj-lt"/>
                        </a:rPr>
                        <a:t>Color coding - symbol</a:t>
                      </a:r>
                      <a:endParaRPr lang="en-US" sz="28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nchor="ctr"/>
                </a:tc>
                <a:tc>
                  <a:txBody>
                    <a:bodyPr/>
                    <a:lstStyle/>
                    <a:p>
                      <a:pPr marL="635" marR="0" indent="0" algn="ctr">
                        <a:lnSpc>
                          <a:spcPct val="107000"/>
                        </a:lnSpc>
                        <a:spcBef>
                          <a:spcPts val="0"/>
                        </a:spcBef>
                        <a:spcAft>
                          <a:spcPts val="0"/>
                        </a:spcAft>
                      </a:pPr>
                      <a:r>
                        <a:rPr lang="en-US" sz="2800" dirty="0">
                          <a:effectLst/>
                          <a:latin typeface="+mj-lt"/>
                        </a:rPr>
                        <a:t>Type of container</a:t>
                      </a:r>
                      <a:endParaRPr lang="en-US" sz="28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nchor="ctr"/>
                </a:tc>
                <a:extLst>
                  <a:ext uri="{0D108BD9-81ED-4DB2-BD59-A6C34878D82A}">
                    <a16:rowId xmlns:a16="http://schemas.microsoft.com/office/drawing/2014/main" val="10000"/>
                  </a:ext>
                </a:extLst>
              </a:tr>
              <a:tr h="3820194">
                <a:tc>
                  <a:txBody>
                    <a:bodyPr/>
                    <a:lstStyle/>
                    <a:p>
                      <a:pPr marL="0" marR="0" indent="0" algn="l">
                        <a:lnSpc>
                          <a:spcPct val="107000"/>
                        </a:lnSpc>
                        <a:spcBef>
                          <a:spcPts val="0"/>
                        </a:spcBef>
                        <a:spcAft>
                          <a:spcPts val="0"/>
                        </a:spcAft>
                      </a:pPr>
                      <a:r>
                        <a:rPr lang="en-US" sz="2800" dirty="0">
                          <a:solidFill>
                            <a:schemeClr val="bg1"/>
                          </a:solidFill>
                          <a:effectLst/>
                          <a:latin typeface="+mj-lt"/>
                        </a:rPr>
                        <a:t>3.   Chemical and        pharmaceutical waste</a:t>
                      </a:r>
                      <a:endParaRPr lang="en-US" sz="28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tc>
                  <a:txBody>
                    <a:bodyPr/>
                    <a:lstStyle/>
                    <a:p>
                      <a:pPr marL="0" marR="0" indent="0" algn="l">
                        <a:lnSpc>
                          <a:spcPct val="118000"/>
                        </a:lnSpc>
                        <a:spcBef>
                          <a:spcPts val="0"/>
                        </a:spcBef>
                        <a:spcAft>
                          <a:spcPts val="0"/>
                        </a:spcAft>
                      </a:pPr>
                      <a:r>
                        <a:rPr lang="en-US" sz="2800" dirty="0">
                          <a:solidFill>
                            <a:schemeClr val="bg1"/>
                          </a:solidFill>
                          <a:effectLst/>
                          <a:latin typeface="+mj-lt"/>
                        </a:rPr>
                        <a:t>Brown, marked with </a:t>
                      </a:r>
                    </a:p>
                    <a:p>
                      <a:pPr marL="0" marR="0" indent="0" algn="l">
                        <a:lnSpc>
                          <a:spcPct val="118000"/>
                        </a:lnSpc>
                        <a:spcBef>
                          <a:spcPts val="0"/>
                        </a:spcBef>
                        <a:spcAft>
                          <a:spcPts val="0"/>
                        </a:spcAft>
                      </a:pPr>
                      <a:r>
                        <a:rPr lang="en-US" sz="2800" dirty="0">
                          <a:solidFill>
                            <a:schemeClr val="bg1"/>
                          </a:solidFill>
                          <a:effectLst/>
                          <a:latin typeface="+mj-lt"/>
                        </a:rPr>
                        <a:t>a suitable symbol</a:t>
                      </a:r>
                      <a:endParaRPr lang="en-US" sz="28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tc>
                  <a:txBody>
                    <a:bodyPr/>
                    <a:lstStyle/>
                    <a:p>
                      <a:pPr marL="635" marR="0" indent="0" algn="l">
                        <a:lnSpc>
                          <a:spcPct val="107000"/>
                        </a:lnSpc>
                        <a:spcBef>
                          <a:spcPts val="0"/>
                        </a:spcBef>
                        <a:spcAft>
                          <a:spcPts val="0"/>
                        </a:spcAft>
                      </a:pPr>
                      <a:r>
                        <a:rPr lang="en-US" sz="2800" dirty="0">
                          <a:solidFill>
                            <a:schemeClr val="bg1"/>
                          </a:solidFill>
                          <a:effectLst/>
                          <a:latin typeface="+mj-lt"/>
                        </a:rPr>
                        <a:t>Plastic bag, container</a:t>
                      </a:r>
                      <a:endParaRPr lang="en-US" sz="28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extLst>
                  <a:ext uri="{0D108BD9-81ED-4DB2-BD59-A6C34878D82A}">
                    <a16:rowId xmlns:a16="http://schemas.microsoft.com/office/drawing/2014/main" val="10001"/>
                  </a:ext>
                </a:extLst>
              </a:tr>
            </a:tbl>
          </a:graphicData>
        </a:graphic>
      </p:graphicFrame>
      <p:grpSp>
        <p:nvGrpSpPr>
          <p:cNvPr id="26" name="Group 25"/>
          <p:cNvGrpSpPr/>
          <p:nvPr/>
        </p:nvGrpSpPr>
        <p:grpSpPr>
          <a:xfrm>
            <a:off x="6465194" y="4997003"/>
            <a:ext cx="1487541" cy="1335002"/>
            <a:chOff x="0" y="0"/>
            <a:chExt cx="235267" cy="235267"/>
          </a:xfrm>
        </p:grpSpPr>
        <p:sp>
          <p:nvSpPr>
            <p:cNvPr id="27" name="Shape 241359"/>
            <p:cNvSpPr/>
            <p:nvPr/>
          </p:nvSpPr>
          <p:spPr>
            <a:xfrm>
              <a:off x="0" y="0"/>
              <a:ext cx="235267" cy="235267"/>
            </a:xfrm>
            <a:custGeom>
              <a:avLst/>
              <a:gdLst/>
              <a:ahLst/>
              <a:cxnLst/>
              <a:rect l="0" t="0" r="0" b="0"/>
              <a:pathLst>
                <a:path w="235267" h="235267">
                  <a:moveTo>
                    <a:pt x="0" y="0"/>
                  </a:moveTo>
                  <a:lnTo>
                    <a:pt x="235267" y="0"/>
                  </a:lnTo>
                  <a:lnTo>
                    <a:pt x="235267" y="235267"/>
                  </a:lnTo>
                  <a:lnTo>
                    <a:pt x="0" y="235267"/>
                  </a:lnTo>
                  <a:lnTo>
                    <a:pt x="0" y="0"/>
                  </a:lnTo>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28" name="Shape 241360"/>
            <p:cNvSpPr/>
            <p:nvPr/>
          </p:nvSpPr>
          <p:spPr>
            <a:xfrm>
              <a:off x="7696" y="7696"/>
              <a:ext cx="219875" cy="219875"/>
            </a:xfrm>
            <a:custGeom>
              <a:avLst/>
              <a:gdLst/>
              <a:ahLst/>
              <a:cxnLst/>
              <a:rect l="0" t="0" r="0" b="0"/>
              <a:pathLst>
                <a:path w="219875" h="219875">
                  <a:moveTo>
                    <a:pt x="0" y="0"/>
                  </a:moveTo>
                  <a:lnTo>
                    <a:pt x="219875" y="0"/>
                  </a:lnTo>
                  <a:lnTo>
                    <a:pt x="219875" y="219875"/>
                  </a:lnTo>
                  <a:lnTo>
                    <a:pt x="0" y="219875"/>
                  </a:lnTo>
                  <a:lnTo>
                    <a:pt x="0" y="0"/>
                  </a:lnTo>
                </a:path>
              </a:pathLst>
            </a:custGeom>
            <a:ln w="0" cap="flat">
              <a:miter lim="127000"/>
            </a:ln>
          </p:spPr>
          <p:style>
            <a:lnRef idx="0">
              <a:srgbClr val="000000">
                <a:alpha val="0"/>
              </a:srgbClr>
            </a:lnRef>
            <a:fillRef idx="1">
              <a:srgbClr val="F4A61B"/>
            </a:fillRef>
            <a:effectRef idx="0">
              <a:scrgbClr r="0" g="0" b="0"/>
            </a:effectRef>
            <a:fontRef idx="none"/>
          </p:style>
          <p:txBody>
            <a:bodyPr/>
            <a:lstStyle/>
            <a:p>
              <a:endParaRPr lang="en-US"/>
            </a:p>
          </p:txBody>
        </p:sp>
        <p:sp>
          <p:nvSpPr>
            <p:cNvPr id="29" name="Shape 15307"/>
            <p:cNvSpPr/>
            <p:nvPr/>
          </p:nvSpPr>
          <p:spPr>
            <a:xfrm>
              <a:off x="36094" y="182522"/>
              <a:ext cx="29731" cy="34839"/>
            </a:xfrm>
            <a:custGeom>
              <a:avLst/>
              <a:gdLst/>
              <a:ahLst/>
              <a:cxnLst/>
              <a:rect l="0" t="0" r="0" b="0"/>
              <a:pathLst>
                <a:path w="29731" h="34839">
                  <a:moveTo>
                    <a:pt x="29731" y="0"/>
                  </a:moveTo>
                  <a:lnTo>
                    <a:pt x="29731" y="7919"/>
                  </a:lnTo>
                  <a:lnTo>
                    <a:pt x="23508" y="10493"/>
                  </a:lnTo>
                  <a:cubicBezTo>
                    <a:pt x="19329" y="11242"/>
                    <a:pt x="14173" y="9439"/>
                    <a:pt x="11024" y="10594"/>
                  </a:cubicBezTo>
                  <a:cubicBezTo>
                    <a:pt x="11024" y="10594"/>
                    <a:pt x="9779" y="10632"/>
                    <a:pt x="9385" y="12220"/>
                  </a:cubicBezTo>
                  <a:cubicBezTo>
                    <a:pt x="9779" y="13934"/>
                    <a:pt x="10122" y="15179"/>
                    <a:pt x="11074" y="16551"/>
                  </a:cubicBezTo>
                  <a:cubicBezTo>
                    <a:pt x="11697" y="17427"/>
                    <a:pt x="13208" y="18214"/>
                    <a:pt x="13830" y="19243"/>
                  </a:cubicBezTo>
                  <a:cubicBezTo>
                    <a:pt x="15316" y="22024"/>
                    <a:pt x="14199" y="23015"/>
                    <a:pt x="17132" y="24653"/>
                  </a:cubicBezTo>
                  <a:lnTo>
                    <a:pt x="18224" y="25199"/>
                  </a:lnTo>
                  <a:cubicBezTo>
                    <a:pt x="18885" y="25098"/>
                    <a:pt x="19126" y="25961"/>
                    <a:pt x="20396" y="25695"/>
                  </a:cubicBezTo>
                  <a:cubicBezTo>
                    <a:pt x="21806" y="25415"/>
                    <a:pt x="22161" y="22774"/>
                    <a:pt x="23051" y="22418"/>
                  </a:cubicBezTo>
                  <a:cubicBezTo>
                    <a:pt x="23051" y="22418"/>
                    <a:pt x="24117" y="20716"/>
                    <a:pt x="24689" y="20259"/>
                  </a:cubicBezTo>
                  <a:cubicBezTo>
                    <a:pt x="24968" y="19954"/>
                    <a:pt x="26365" y="18354"/>
                    <a:pt x="26835" y="18049"/>
                  </a:cubicBezTo>
                  <a:cubicBezTo>
                    <a:pt x="27019" y="17909"/>
                    <a:pt x="28248" y="17109"/>
                    <a:pt x="29626" y="16262"/>
                  </a:cubicBezTo>
                  <a:lnTo>
                    <a:pt x="29731" y="16203"/>
                  </a:lnTo>
                  <a:lnTo>
                    <a:pt x="29731" y="26364"/>
                  </a:lnTo>
                  <a:lnTo>
                    <a:pt x="29083" y="27282"/>
                  </a:lnTo>
                  <a:cubicBezTo>
                    <a:pt x="29083" y="27282"/>
                    <a:pt x="28296" y="28552"/>
                    <a:pt x="28016" y="28882"/>
                  </a:cubicBezTo>
                  <a:cubicBezTo>
                    <a:pt x="28016" y="28882"/>
                    <a:pt x="25857" y="30661"/>
                    <a:pt x="25298" y="31079"/>
                  </a:cubicBezTo>
                  <a:cubicBezTo>
                    <a:pt x="23330" y="32553"/>
                    <a:pt x="16561" y="34839"/>
                    <a:pt x="13386" y="33353"/>
                  </a:cubicBezTo>
                  <a:cubicBezTo>
                    <a:pt x="12776" y="33074"/>
                    <a:pt x="10262" y="31829"/>
                    <a:pt x="9550" y="31219"/>
                  </a:cubicBezTo>
                  <a:cubicBezTo>
                    <a:pt x="9550" y="31219"/>
                    <a:pt x="7163" y="28222"/>
                    <a:pt x="6833" y="27486"/>
                  </a:cubicBezTo>
                  <a:cubicBezTo>
                    <a:pt x="6058" y="25745"/>
                    <a:pt x="6477" y="25034"/>
                    <a:pt x="5715" y="23663"/>
                  </a:cubicBezTo>
                  <a:cubicBezTo>
                    <a:pt x="4610" y="21745"/>
                    <a:pt x="3048" y="21478"/>
                    <a:pt x="1854" y="19891"/>
                  </a:cubicBezTo>
                  <a:cubicBezTo>
                    <a:pt x="0" y="17389"/>
                    <a:pt x="51" y="13096"/>
                    <a:pt x="165" y="9566"/>
                  </a:cubicBezTo>
                  <a:cubicBezTo>
                    <a:pt x="165" y="9566"/>
                    <a:pt x="1092" y="7724"/>
                    <a:pt x="1740" y="6860"/>
                  </a:cubicBezTo>
                  <a:cubicBezTo>
                    <a:pt x="2349" y="6048"/>
                    <a:pt x="4978" y="4092"/>
                    <a:pt x="4978" y="4092"/>
                  </a:cubicBezTo>
                  <a:cubicBezTo>
                    <a:pt x="5347" y="3952"/>
                    <a:pt x="7036" y="3038"/>
                    <a:pt x="7137" y="3013"/>
                  </a:cubicBezTo>
                  <a:cubicBezTo>
                    <a:pt x="11938" y="1679"/>
                    <a:pt x="16485" y="4181"/>
                    <a:pt x="20714" y="3457"/>
                  </a:cubicBezTo>
                  <a:cubicBezTo>
                    <a:pt x="21844" y="3190"/>
                    <a:pt x="27483" y="942"/>
                    <a:pt x="29413" y="129"/>
                  </a:cubicBezTo>
                  <a:lnTo>
                    <a:pt x="29731"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0" name="Shape 15308"/>
            <p:cNvSpPr/>
            <p:nvPr/>
          </p:nvSpPr>
          <p:spPr>
            <a:xfrm>
              <a:off x="22301" y="114059"/>
              <a:ext cx="43523" cy="41653"/>
            </a:xfrm>
            <a:custGeom>
              <a:avLst/>
              <a:gdLst/>
              <a:ahLst/>
              <a:cxnLst/>
              <a:rect l="0" t="0" r="0" b="0"/>
              <a:pathLst>
                <a:path w="43523" h="41653">
                  <a:moveTo>
                    <a:pt x="11074" y="1473"/>
                  </a:moveTo>
                  <a:cubicBezTo>
                    <a:pt x="13983" y="0"/>
                    <a:pt x="18948" y="1169"/>
                    <a:pt x="21399" y="1968"/>
                  </a:cubicBezTo>
                  <a:lnTo>
                    <a:pt x="24168" y="5194"/>
                  </a:lnTo>
                  <a:cubicBezTo>
                    <a:pt x="24168" y="5194"/>
                    <a:pt x="31026" y="13627"/>
                    <a:pt x="31318" y="13792"/>
                  </a:cubicBezTo>
                  <a:lnTo>
                    <a:pt x="43523" y="18479"/>
                  </a:lnTo>
                  <a:lnTo>
                    <a:pt x="43523" y="27208"/>
                  </a:lnTo>
                  <a:lnTo>
                    <a:pt x="35738" y="24079"/>
                  </a:lnTo>
                  <a:cubicBezTo>
                    <a:pt x="35408" y="23940"/>
                    <a:pt x="29540" y="21514"/>
                    <a:pt x="27026" y="19825"/>
                  </a:cubicBezTo>
                  <a:cubicBezTo>
                    <a:pt x="27026" y="19825"/>
                    <a:pt x="22187" y="15570"/>
                    <a:pt x="21514" y="13894"/>
                  </a:cubicBezTo>
                  <a:cubicBezTo>
                    <a:pt x="21361" y="13513"/>
                    <a:pt x="20168" y="12002"/>
                    <a:pt x="19888" y="11722"/>
                  </a:cubicBezTo>
                  <a:cubicBezTo>
                    <a:pt x="19456" y="11316"/>
                    <a:pt x="18390" y="8369"/>
                    <a:pt x="16053" y="9589"/>
                  </a:cubicBezTo>
                  <a:cubicBezTo>
                    <a:pt x="15024" y="11214"/>
                    <a:pt x="13271" y="12255"/>
                    <a:pt x="13005" y="14783"/>
                  </a:cubicBezTo>
                  <a:cubicBezTo>
                    <a:pt x="12827" y="16307"/>
                    <a:pt x="13614" y="17501"/>
                    <a:pt x="13005" y="19977"/>
                  </a:cubicBezTo>
                  <a:cubicBezTo>
                    <a:pt x="12255" y="23101"/>
                    <a:pt x="11125" y="22327"/>
                    <a:pt x="8763" y="26010"/>
                  </a:cubicBezTo>
                  <a:cubicBezTo>
                    <a:pt x="8598" y="26276"/>
                    <a:pt x="9042" y="27800"/>
                    <a:pt x="10223" y="28130"/>
                  </a:cubicBezTo>
                  <a:cubicBezTo>
                    <a:pt x="12725" y="28105"/>
                    <a:pt x="14148" y="28524"/>
                    <a:pt x="16586" y="28194"/>
                  </a:cubicBezTo>
                  <a:lnTo>
                    <a:pt x="18936" y="26975"/>
                  </a:lnTo>
                  <a:cubicBezTo>
                    <a:pt x="20726" y="26441"/>
                    <a:pt x="27102" y="27978"/>
                    <a:pt x="27102" y="27978"/>
                  </a:cubicBezTo>
                  <a:cubicBezTo>
                    <a:pt x="28004" y="28207"/>
                    <a:pt x="32118" y="29731"/>
                    <a:pt x="33058" y="30099"/>
                  </a:cubicBezTo>
                  <a:cubicBezTo>
                    <a:pt x="34430" y="30607"/>
                    <a:pt x="38926" y="32410"/>
                    <a:pt x="39586" y="32728"/>
                  </a:cubicBezTo>
                  <a:lnTo>
                    <a:pt x="43523" y="34461"/>
                  </a:lnTo>
                  <a:lnTo>
                    <a:pt x="43523" y="41653"/>
                  </a:lnTo>
                  <a:lnTo>
                    <a:pt x="23851" y="33947"/>
                  </a:lnTo>
                  <a:lnTo>
                    <a:pt x="14110" y="36195"/>
                  </a:lnTo>
                  <a:cubicBezTo>
                    <a:pt x="10020" y="36856"/>
                    <a:pt x="3924" y="35585"/>
                    <a:pt x="2680" y="33617"/>
                  </a:cubicBezTo>
                  <a:cubicBezTo>
                    <a:pt x="2007" y="32538"/>
                    <a:pt x="0" y="29172"/>
                    <a:pt x="1003" y="26048"/>
                  </a:cubicBezTo>
                  <a:cubicBezTo>
                    <a:pt x="1143" y="25438"/>
                    <a:pt x="2921" y="24041"/>
                    <a:pt x="3150" y="23279"/>
                  </a:cubicBezTo>
                  <a:cubicBezTo>
                    <a:pt x="3150" y="23051"/>
                    <a:pt x="4559" y="21527"/>
                    <a:pt x="4737" y="21095"/>
                  </a:cubicBezTo>
                  <a:cubicBezTo>
                    <a:pt x="5156" y="20257"/>
                    <a:pt x="5042" y="7010"/>
                    <a:pt x="8407" y="3670"/>
                  </a:cubicBezTo>
                  <a:lnTo>
                    <a:pt x="11074" y="1473"/>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1" name="Shape 15309"/>
            <p:cNvSpPr/>
            <p:nvPr/>
          </p:nvSpPr>
          <p:spPr>
            <a:xfrm>
              <a:off x="47282" y="40419"/>
              <a:ext cx="18542" cy="90885"/>
            </a:xfrm>
            <a:custGeom>
              <a:avLst/>
              <a:gdLst/>
              <a:ahLst/>
              <a:cxnLst/>
              <a:rect l="0" t="0" r="0" b="0"/>
              <a:pathLst>
                <a:path w="18542" h="90885">
                  <a:moveTo>
                    <a:pt x="18542" y="0"/>
                  </a:moveTo>
                  <a:lnTo>
                    <a:pt x="18542" y="90885"/>
                  </a:lnTo>
                  <a:lnTo>
                    <a:pt x="17158" y="85184"/>
                  </a:lnTo>
                  <a:lnTo>
                    <a:pt x="16599" y="71354"/>
                  </a:lnTo>
                  <a:cubicBezTo>
                    <a:pt x="6795" y="55517"/>
                    <a:pt x="0" y="35159"/>
                    <a:pt x="8306" y="17417"/>
                  </a:cubicBezTo>
                  <a:lnTo>
                    <a:pt x="18542"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2" name="Shape 15310"/>
            <p:cNvSpPr/>
            <p:nvPr/>
          </p:nvSpPr>
          <p:spPr>
            <a:xfrm>
              <a:off x="65824" y="21268"/>
              <a:ext cx="39541" cy="187617"/>
            </a:xfrm>
            <a:custGeom>
              <a:avLst/>
              <a:gdLst/>
              <a:ahLst/>
              <a:cxnLst/>
              <a:rect l="0" t="0" r="0" b="0"/>
              <a:pathLst>
                <a:path w="39541" h="187617">
                  <a:moveTo>
                    <a:pt x="39541" y="0"/>
                  </a:moveTo>
                  <a:lnTo>
                    <a:pt x="39541" y="141434"/>
                  </a:lnTo>
                  <a:lnTo>
                    <a:pt x="36424" y="140910"/>
                  </a:lnTo>
                  <a:cubicBezTo>
                    <a:pt x="36424" y="141114"/>
                    <a:pt x="36017" y="142866"/>
                    <a:pt x="35877" y="143654"/>
                  </a:cubicBezTo>
                  <a:cubicBezTo>
                    <a:pt x="37325" y="144307"/>
                    <a:pt x="37836" y="144635"/>
                    <a:pt x="38343" y="144628"/>
                  </a:cubicBezTo>
                  <a:lnTo>
                    <a:pt x="39541" y="144124"/>
                  </a:lnTo>
                  <a:lnTo>
                    <a:pt x="39541" y="152867"/>
                  </a:lnTo>
                  <a:lnTo>
                    <a:pt x="38176" y="152887"/>
                  </a:lnTo>
                  <a:cubicBezTo>
                    <a:pt x="38189" y="154004"/>
                    <a:pt x="38202" y="155515"/>
                    <a:pt x="38214" y="156659"/>
                  </a:cubicBezTo>
                  <a:cubicBezTo>
                    <a:pt x="38252" y="156659"/>
                    <a:pt x="38227" y="158208"/>
                    <a:pt x="38227" y="158309"/>
                  </a:cubicBezTo>
                  <a:lnTo>
                    <a:pt x="39541" y="158042"/>
                  </a:lnTo>
                  <a:lnTo>
                    <a:pt x="39541" y="164957"/>
                  </a:lnTo>
                  <a:lnTo>
                    <a:pt x="34074" y="161510"/>
                  </a:lnTo>
                  <a:cubicBezTo>
                    <a:pt x="33033" y="160722"/>
                    <a:pt x="30569" y="156900"/>
                    <a:pt x="30048" y="156722"/>
                  </a:cubicBezTo>
                  <a:cubicBezTo>
                    <a:pt x="30048" y="156722"/>
                    <a:pt x="28575" y="154525"/>
                    <a:pt x="27851" y="153496"/>
                  </a:cubicBezTo>
                  <a:cubicBezTo>
                    <a:pt x="27381" y="152887"/>
                    <a:pt x="24930" y="148416"/>
                    <a:pt x="23978" y="146486"/>
                  </a:cubicBezTo>
                  <a:cubicBezTo>
                    <a:pt x="23685" y="145889"/>
                    <a:pt x="22873" y="144047"/>
                    <a:pt x="22288" y="142701"/>
                  </a:cubicBezTo>
                  <a:cubicBezTo>
                    <a:pt x="22238" y="142498"/>
                    <a:pt x="21247" y="142269"/>
                    <a:pt x="21196" y="142130"/>
                  </a:cubicBezTo>
                  <a:cubicBezTo>
                    <a:pt x="21730" y="148022"/>
                    <a:pt x="22644" y="150753"/>
                    <a:pt x="24054" y="155680"/>
                  </a:cubicBezTo>
                  <a:cubicBezTo>
                    <a:pt x="24054" y="155680"/>
                    <a:pt x="27407" y="166971"/>
                    <a:pt x="30696" y="170857"/>
                  </a:cubicBezTo>
                  <a:cubicBezTo>
                    <a:pt x="31547" y="171835"/>
                    <a:pt x="33592" y="173803"/>
                    <a:pt x="33973" y="174083"/>
                  </a:cubicBezTo>
                  <a:lnTo>
                    <a:pt x="39541" y="176907"/>
                  </a:lnTo>
                  <a:lnTo>
                    <a:pt x="39541" y="184116"/>
                  </a:lnTo>
                  <a:lnTo>
                    <a:pt x="36792" y="183316"/>
                  </a:lnTo>
                  <a:cubicBezTo>
                    <a:pt x="36360" y="183062"/>
                    <a:pt x="33617" y="181385"/>
                    <a:pt x="32436" y="180598"/>
                  </a:cubicBezTo>
                  <a:cubicBezTo>
                    <a:pt x="30010" y="179112"/>
                    <a:pt x="26327" y="173537"/>
                    <a:pt x="22568" y="174184"/>
                  </a:cubicBezTo>
                  <a:lnTo>
                    <a:pt x="22060" y="175277"/>
                  </a:lnTo>
                  <a:cubicBezTo>
                    <a:pt x="19710" y="176204"/>
                    <a:pt x="18161" y="177143"/>
                    <a:pt x="16091" y="178071"/>
                  </a:cubicBezTo>
                  <a:cubicBezTo>
                    <a:pt x="11354" y="180039"/>
                    <a:pt x="5804" y="181639"/>
                    <a:pt x="2057" y="184700"/>
                  </a:cubicBezTo>
                  <a:lnTo>
                    <a:pt x="0" y="187617"/>
                  </a:lnTo>
                  <a:lnTo>
                    <a:pt x="0" y="177456"/>
                  </a:lnTo>
                  <a:lnTo>
                    <a:pt x="3581" y="175442"/>
                  </a:lnTo>
                  <a:cubicBezTo>
                    <a:pt x="5499" y="174565"/>
                    <a:pt x="9119" y="172876"/>
                    <a:pt x="9538" y="172699"/>
                  </a:cubicBezTo>
                  <a:cubicBezTo>
                    <a:pt x="11087" y="171784"/>
                    <a:pt x="14618" y="170578"/>
                    <a:pt x="14948" y="170425"/>
                  </a:cubicBezTo>
                  <a:cubicBezTo>
                    <a:pt x="17297" y="169524"/>
                    <a:pt x="18326" y="168838"/>
                    <a:pt x="20345" y="167695"/>
                  </a:cubicBezTo>
                  <a:cubicBezTo>
                    <a:pt x="20002" y="166425"/>
                    <a:pt x="20320" y="165434"/>
                    <a:pt x="19228" y="163897"/>
                  </a:cubicBezTo>
                  <a:cubicBezTo>
                    <a:pt x="18555" y="162958"/>
                    <a:pt x="17653" y="162196"/>
                    <a:pt x="15951" y="162310"/>
                  </a:cubicBezTo>
                  <a:cubicBezTo>
                    <a:pt x="14783" y="162323"/>
                    <a:pt x="11735" y="164659"/>
                    <a:pt x="10554" y="165040"/>
                  </a:cubicBezTo>
                  <a:cubicBezTo>
                    <a:pt x="8306" y="165764"/>
                    <a:pt x="4724" y="167225"/>
                    <a:pt x="4585" y="167276"/>
                  </a:cubicBezTo>
                  <a:lnTo>
                    <a:pt x="0" y="169172"/>
                  </a:lnTo>
                  <a:lnTo>
                    <a:pt x="0" y="161253"/>
                  </a:lnTo>
                  <a:lnTo>
                    <a:pt x="3072" y="160000"/>
                  </a:lnTo>
                  <a:cubicBezTo>
                    <a:pt x="4610" y="159392"/>
                    <a:pt x="6185" y="158779"/>
                    <a:pt x="6680" y="158589"/>
                  </a:cubicBezTo>
                  <a:cubicBezTo>
                    <a:pt x="7099" y="158424"/>
                    <a:pt x="13729" y="155782"/>
                    <a:pt x="13729" y="155782"/>
                  </a:cubicBezTo>
                  <a:cubicBezTo>
                    <a:pt x="13919" y="155630"/>
                    <a:pt x="14516" y="153877"/>
                    <a:pt x="14795" y="153610"/>
                  </a:cubicBezTo>
                  <a:cubicBezTo>
                    <a:pt x="14643" y="153026"/>
                    <a:pt x="13792" y="152772"/>
                    <a:pt x="13703" y="152518"/>
                  </a:cubicBezTo>
                  <a:cubicBezTo>
                    <a:pt x="12103" y="148073"/>
                    <a:pt x="14135" y="142587"/>
                    <a:pt x="12510" y="140034"/>
                  </a:cubicBezTo>
                  <a:lnTo>
                    <a:pt x="10122" y="138409"/>
                  </a:lnTo>
                  <a:lnTo>
                    <a:pt x="0" y="134443"/>
                  </a:lnTo>
                  <a:lnTo>
                    <a:pt x="0" y="127251"/>
                  </a:lnTo>
                  <a:lnTo>
                    <a:pt x="1376" y="127857"/>
                  </a:lnTo>
                  <a:cubicBezTo>
                    <a:pt x="3413" y="128747"/>
                    <a:pt x="5321" y="129570"/>
                    <a:pt x="5918" y="129785"/>
                  </a:cubicBezTo>
                  <a:cubicBezTo>
                    <a:pt x="8369" y="130738"/>
                    <a:pt x="10490" y="130497"/>
                    <a:pt x="13513" y="130827"/>
                  </a:cubicBezTo>
                  <a:cubicBezTo>
                    <a:pt x="13335" y="126636"/>
                    <a:pt x="14325" y="127385"/>
                    <a:pt x="11862" y="125378"/>
                  </a:cubicBezTo>
                  <a:cubicBezTo>
                    <a:pt x="9817" y="123740"/>
                    <a:pt x="6744" y="122686"/>
                    <a:pt x="4191" y="121683"/>
                  </a:cubicBezTo>
                  <a:lnTo>
                    <a:pt x="0" y="119998"/>
                  </a:lnTo>
                  <a:lnTo>
                    <a:pt x="0" y="111269"/>
                  </a:lnTo>
                  <a:lnTo>
                    <a:pt x="330" y="111396"/>
                  </a:lnTo>
                  <a:lnTo>
                    <a:pt x="0" y="110036"/>
                  </a:lnTo>
                  <a:lnTo>
                    <a:pt x="0" y="19150"/>
                  </a:lnTo>
                  <a:lnTo>
                    <a:pt x="1124" y="17238"/>
                  </a:lnTo>
                  <a:cubicBezTo>
                    <a:pt x="5509" y="12618"/>
                    <a:pt x="11449" y="9224"/>
                    <a:pt x="21819" y="5262"/>
                  </a:cubicBezTo>
                  <a:cubicBezTo>
                    <a:pt x="27006" y="3280"/>
                    <a:pt x="31039" y="1889"/>
                    <a:pt x="34464" y="940"/>
                  </a:cubicBezTo>
                  <a:lnTo>
                    <a:pt x="39541"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3" name="Shape 15311"/>
            <p:cNvSpPr/>
            <p:nvPr/>
          </p:nvSpPr>
          <p:spPr>
            <a:xfrm>
              <a:off x="105366" y="198175"/>
              <a:ext cx="8222" cy="9343"/>
            </a:xfrm>
            <a:custGeom>
              <a:avLst/>
              <a:gdLst/>
              <a:ahLst/>
              <a:cxnLst/>
              <a:rect l="0" t="0" r="0" b="0"/>
              <a:pathLst>
                <a:path w="8222" h="9343">
                  <a:moveTo>
                    <a:pt x="0" y="0"/>
                  </a:moveTo>
                  <a:lnTo>
                    <a:pt x="4212" y="2136"/>
                  </a:lnTo>
                  <a:lnTo>
                    <a:pt x="8222" y="2546"/>
                  </a:lnTo>
                  <a:lnTo>
                    <a:pt x="8222" y="9343"/>
                  </a:lnTo>
                  <a:lnTo>
                    <a:pt x="7296" y="9333"/>
                  </a:lnTo>
                  <a:lnTo>
                    <a:pt x="0" y="7210"/>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4" name="Shape 15312"/>
            <p:cNvSpPr/>
            <p:nvPr/>
          </p:nvSpPr>
          <p:spPr>
            <a:xfrm>
              <a:off x="105366" y="20542"/>
              <a:ext cx="8222" cy="167568"/>
            </a:xfrm>
            <a:custGeom>
              <a:avLst/>
              <a:gdLst/>
              <a:ahLst/>
              <a:cxnLst/>
              <a:rect l="0" t="0" r="0" b="0"/>
              <a:pathLst>
                <a:path w="8222" h="167568">
                  <a:moveTo>
                    <a:pt x="3923" y="0"/>
                  </a:moveTo>
                  <a:lnTo>
                    <a:pt x="8222" y="52"/>
                  </a:lnTo>
                  <a:lnTo>
                    <a:pt x="8222" y="143490"/>
                  </a:lnTo>
                  <a:lnTo>
                    <a:pt x="6141" y="143224"/>
                  </a:lnTo>
                  <a:cubicBezTo>
                    <a:pt x="6001" y="143923"/>
                    <a:pt x="5480" y="143935"/>
                    <a:pt x="5061" y="144316"/>
                  </a:cubicBezTo>
                  <a:cubicBezTo>
                    <a:pt x="5398" y="145466"/>
                    <a:pt x="5505" y="147022"/>
                    <a:pt x="6023" y="148120"/>
                  </a:cubicBezTo>
                  <a:lnTo>
                    <a:pt x="8222" y="148802"/>
                  </a:lnTo>
                  <a:lnTo>
                    <a:pt x="8222" y="155272"/>
                  </a:lnTo>
                  <a:lnTo>
                    <a:pt x="7842" y="155124"/>
                  </a:lnTo>
                  <a:cubicBezTo>
                    <a:pt x="5137" y="159010"/>
                    <a:pt x="5277" y="158972"/>
                    <a:pt x="7398" y="163303"/>
                  </a:cubicBezTo>
                  <a:lnTo>
                    <a:pt x="8222" y="163015"/>
                  </a:lnTo>
                  <a:lnTo>
                    <a:pt x="8222" y="167568"/>
                  </a:lnTo>
                  <a:lnTo>
                    <a:pt x="1441" y="166592"/>
                  </a:lnTo>
                  <a:lnTo>
                    <a:pt x="0" y="165683"/>
                  </a:lnTo>
                  <a:lnTo>
                    <a:pt x="0" y="158768"/>
                  </a:lnTo>
                  <a:lnTo>
                    <a:pt x="1365" y="158490"/>
                  </a:lnTo>
                  <a:cubicBezTo>
                    <a:pt x="1353" y="156928"/>
                    <a:pt x="1289" y="155099"/>
                    <a:pt x="1327" y="153575"/>
                  </a:cubicBezTo>
                  <a:lnTo>
                    <a:pt x="0" y="153594"/>
                  </a:lnTo>
                  <a:lnTo>
                    <a:pt x="0" y="144850"/>
                  </a:lnTo>
                  <a:lnTo>
                    <a:pt x="1238" y="144329"/>
                  </a:lnTo>
                  <a:cubicBezTo>
                    <a:pt x="1188" y="144151"/>
                    <a:pt x="44" y="142183"/>
                    <a:pt x="133" y="142183"/>
                  </a:cubicBezTo>
                  <a:lnTo>
                    <a:pt x="0" y="142160"/>
                  </a:lnTo>
                  <a:lnTo>
                    <a:pt x="0" y="726"/>
                  </a:lnTo>
                  <a:lnTo>
                    <a:pt x="3923"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5" name="Shape 15313"/>
            <p:cNvSpPr/>
            <p:nvPr/>
          </p:nvSpPr>
          <p:spPr>
            <a:xfrm>
              <a:off x="113588" y="200721"/>
              <a:ext cx="8758" cy="6890"/>
            </a:xfrm>
            <a:custGeom>
              <a:avLst/>
              <a:gdLst/>
              <a:ahLst/>
              <a:cxnLst/>
              <a:rect l="0" t="0" r="0" b="0"/>
              <a:pathLst>
                <a:path w="8758" h="6890">
                  <a:moveTo>
                    <a:pt x="0" y="0"/>
                  </a:moveTo>
                  <a:lnTo>
                    <a:pt x="8758" y="895"/>
                  </a:lnTo>
                  <a:lnTo>
                    <a:pt x="8758" y="6890"/>
                  </a:lnTo>
                  <a:lnTo>
                    <a:pt x="0" y="6797"/>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6" name="Shape 15314"/>
            <p:cNvSpPr/>
            <p:nvPr/>
          </p:nvSpPr>
          <p:spPr>
            <a:xfrm>
              <a:off x="113588" y="20594"/>
              <a:ext cx="8758" cy="167832"/>
            </a:xfrm>
            <a:custGeom>
              <a:avLst/>
              <a:gdLst/>
              <a:ahLst/>
              <a:cxnLst/>
              <a:rect l="0" t="0" r="0" b="0"/>
              <a:pathLst>
                <a:path w="8758" h="167832">
                  <a:moveTo>
                    <a:pt x="0" y="0"/>
                  </a:moveTo>
                  <a:lnTo>
                    <a:pt x="4346" y="53"/>
                  </a:lnTo>
                  <a:lnTo>
                    <a:pt x="8758" y="431"/>
                  </a:lnTo>
                  <a:lnTo>
                    <a:pt x="8758" y="143669"/>
                  </a:lnTo>
                  <a:lnTo>
                    <a:pt x="6592" y="144163"/>
                  </a:lnTo>
                  <a:cubicBezTo>
                    <a:pt x="6592" y="144213"/>
                    <a:pt x="6605" y="145763"/>
                    <a:pt x="6618" y="145814"/>
                  </a:cubicBezTo>
                  <a:cubicBezTo>
                    <a:pt x="6618" y="145814"/>
                    <a:pt x="5691" y="148366"/>
                    <a:pt x="6122" y="149585"/>
                  </a:cubicBezTo>
                  <a:cubicBezTo>
                    <a:pt x="6173" y="149839"/>
                    <a:pt x="7075" y="150119"/>
                    <a:pt x="7214" y="150665"/>
                  </a:cubicBezTo>
                  <a:lnTo>
                    <a:pt x="8758" y="150383"/>
                  </a:lnTo>
                  <a:lnTo>
                    <a:pt x="8758" y="155630"/>
                  </a:lnTo>
                  <a:lnTo>
                    <a:pt x="8345" y="155554"/>
                  </a:lnTo>
                  <a:cubicBezTo>
                    <a:pt x="8065" y="156139"/>
                    <a:pt x="6897" y="156520"/>
                    <a:pt x="6707" y="157180"/>
                  </a:cubicBezTo>
                  <a:cubicBezTo>
                    <a:pt x="5881" y="159974"/>
                    <a:pt x="6164" y="161177"/>
                    <a:pt x="7060" y="161758"/>
                  </a:cubicBezTo>
                  <a:lnTo>
                    <a:pt x="8758" y="162113"/>
                  </a:lnTo>
                  <a:lnTo>
                    <a:pt x="8758" y="167593"/>
                  </a:lnTo>
                  <a:lnTo>
                    <a:pt x="2195" y="167832"/>
                  </a:lnTo>
                  <a:lnTo>
                    <a:pt x="0" y="167516"/>
                  </a:lnTo>
                  <a:lnTo>
                    <a:pt x="0" y="162963"/>
                  </a:lnTo>
                  <a:lnTo>
                    <a:pt x="2414" y="162120"/>
                  </a:lnTo>
                  <a:cubicBezTo>
                    <a:pt x="2401" y="160241"/>
                    <a:pt x="2376" y="158018"/>
                    <a:pt x="2363" y="156139"/>
                  </a:cubicBezTo>
                  <a:lnTo>
                    <a:pt x="0" y="155220"/>
                  </a:lnTo>
                  <a:lnTo>
                    <a:pt x="0" y="148750"/>
                  </a:lnTo>
                  <a:lnTo>
                    <a:pt x="1220" y="149128"/>
                  </a:lnTo>
                  <a:cubicBezTo>
                    <a:pt x="1449" y="149027"/>
                    <a:pt x="1728" y="148138"/>
                    <a:pt x="2300" y="148036"/>
                  </a:cubicBezTo>
                  <a:cubicBezTo>
                    <a:pt x="2135" y="146614"/>
                    <a:pt x="1741" y="144264"/>
                    <a:pt x="1690" y="143654"/>
                  </a:cubicBezTo>
                  <a:lnTo>
                    <a:pt x="0" y="143438"/>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7" name="Shape 15315"/>
            <p:cNvSpPr/>
            <p:nvPr/>
          </p:nvSpPr>
          <p:spPr>
            <a:xfrm>
              <a:off x="122346" y="200089"/>
              <a:ext cx="9023" cy="7544"/>
            </a:xfrm>
            <a:custGeom>
              <a:avLst/>
              <a:gdLst/>
              <a:ahLst/>
              <a:cxnLst/>
              <a:rect l="0" t="0" r="0" b="0"/>
              <a:pathLst>
                <a:path w="9023" h="7544">
                  <a:moveTo>
                    <a:pt x="9023" y="0"/>
                  </a:moveTo>
                  <a:lnTo>
                    <a:pt x="9023" y="6483"/>
                  </a:lnTo>
                  <a:lnTo>
                    <a:pt x="5208" y="7099"/>
                  </a:lnTo>
                  <a:cubicBezTo>
                    <a:pt x="3521" y="7344"/>
                    <a:pt x="2038" y="7544"/>
                    <a:pt x="2038" y="7544"/>
                  </a:cubicBezTo>
                  <a:lnTo>
                    <a:pt x="0" y="7522"/>
                  </a:lnTo>
                  <a:lnTo>
                    <a:pt x="0" y="1527"/>
                  </a:lnTo>
                  <a:lnTo>
                    <a:pt x="336" y="1562"/>
                  </a:lnTo>
                  <a:cubicBezTo>
                    <a:pt x="1041" y="1473"/>
                    <a:pt x="3086" y="1114"/>
                    <a:pt x="5085" y="749"/>
                  </a:cubicBezTo>
                  <a:lnTo>
                    <a:pt x="9023"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8" name="Shape 15316"/>
            <p:cNvSpPr/>
            <p:nvPr/>
          </p:nvSpPr>
          <p:spPr>
            <a:xfrm>
              <a:off x="122346" y="21026"/>
              <a:ext cx="9023" cy="167162"/>
            </a:xfrm>
            <a:custGeom>
              <a:avLst/>
              <a:gdLst/>
              <a:ahLst/>
              <a:cxnLst/>
              <a:rect l="0" t="0" r="0" b="0"/>
              <a:pathLst>
                <a:path w="9023" h="167162">
                  <a:moveTo>
                    <a:pt x="0" y="0"/>
                  </a:moveTo>
                  <a:lnTo>
                    <a:pt x="7169" y="615"/>
                  </a:lnTo>
                  <a:lnTo>
                    <a:pt x="9023" y="1059"/>
                  </a:lnTo>
                  <a:lnTo>
                    <a:pt x="9023" y="141681"/>
                  </a:lnTo>
                  <a:lnTo>
                    <a:pt x="8160" y="142575"/>
                  </a:lnTo>
                  <a:lnTo>
                    <a:pt x="9023" y="147471"/>
                  </a:lnTo>
                  <a:lnTo>
                    <a:pt x="9023" y="154107"/>
                  </a:lnTo>
                  <a:lnTo>
                    <a:pt x="8248" y="153967"/>
                  </a:lnTo>
                  <a:cubicBezTo>
                    <a:pt x="7982" y="154552"/>
                    <a:pt x="6763" y="155212"/>
                    <a:pt x="6623" y="155593"/>
                  </a:cubicBezTo>
                  <a:cubicBezTo>
                    <a:pt x="6254" y="156774"/>
                    <a:pt x="6826" y="158133"/>
                    <a:pt x="6648" y="159403"/>
                  </a:cubicBezTo>
                  <a:cubicBezTo>
                    <a:pt x="7740" y="160000"/>
                    <a:pt x="7359" y="158984"/>
                    <a:pt x="7740" y="160482"/>
                  </a:cubicBezTo>
                  <a:lnTo>
                    <a:pt x="9023" y="160475"/>
                  </a:lnTo>
                  <a:lnTo>
                    <a:pt x="9023" y="165450"/>
                  </a:lnTo>
                  <a:lnTo>
                    <a:pt x="6409" y="166275"/>
                  </a:lnTo>
                  <a:cubicBezTo>
                    <a:pt x="4791" y="166715"/>
                    <a:pt x="3460" y="167036"/>
                    <a:pt x="3460" y="167036"/>
                  </a:cubicBezTo>
                  <a:lnTo>
                    <a:pt x="0" y="167162"/>
                  </a:lnTo>
                  <a:lnTo>
                    <a:pt x="0" y="161682"/>
                  </a:lnTo>
                  <a:lnTo>
                    <a:pt x="2343" y="162172"/>
                  </a:lnTo>
                  <a:cubicBezTo>
                    <a:pt x="2648" y="159670"/>
                    <a:pt x="2584" y="157993"/>
                    <a:pt x="2279" y="155618"/>
                  </a:cubicBezTo>
                  <a:lnTo>
                    <a:pt x="0" y="155199"/>
                  </a:lnTo>
                  <a:lnTo>
                    <a:pt x="0" y="149952"/>
                  </a:lnTo>
                  <a:lnTo>
                    <a:pt x="3918" y="149237"/>
                  </a:lnTo>
                  <a:cubicBezTo>
                    <a:pt x="5261" y="148446"/>
                    <a:pt x="5861" y="146989"/>
                    <a:pt x="4921" y="144239"/>
                  </a:cubicBezTo>
                  <a:cubicBezTo>
                    <a:pt x="4680" y="143528"/>
                    <a:pt x="3118" y="143223"/>
                    <a:pt x="2737" y="142614"/>
                  </a:cubicBezTo>
                  <a:lnTo>
                    <a:pt x="0" y="143237"/>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9" name="Shape 15317"/>
            <p:cNvSpPr/>
            <p:nvPr/>
          </p:nvSpPr>
          <p:spPr>
            <a:xfrm>
              <a:off x="131369" y="197240"/>
              <a:ext cx="7832" cy="9332"/>
            </a:xfrm>
            <a:custGeom>
              <a:avLst/>
              <a:gdLst/>
              <a:ahLst/>
              <a:cxnLst/>
              <a:rect l="0" t="0" r="0" b="0"/>
              <a:pathLst>
                <a:path w="7832" h="9332">
                  <a:moveTo>
                    <a:pt x="7832" y="0"/>
                  </a:moveTo>
                  <a:lnTo>
                    <a:pt x="7832" y="6612"/>
                  </a:lnTo>
                  <a:lnTo>
                    <a:pt x="7074" y="7027"/>
                  </a:lnTo>
                  <a:cubicBezTo>
                    <a:pt x="5765" y="7586"/>
                    <a:pt x="1016" y="9135"/>
                    <a:pt x="584" y="9237"/>
                  </a:cubicBezTo>
                  <a:lnTo>
                    <a:pt x="0" y="9332"/>
                  </a:lnTo>
                  <a:lnTo>
                    <a:pt x="0" y="2849"/>
                  </a:lnTo>
                  <a:lnTo>
                    <a:pt x="533" y="2748"/>
                  </a:lnTo>
                  <a:cubicBezTo>
                    <a:pt x="533" y="2748"/>
                    <a:pt x="5054" y="1465"/>
                    <a:pt x="7023" y="512"/>
                  </a:cubicBezTo>
                  <a:lnTo>
                    <a:pt x="7832"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0" name="Shape 15318"/>
            <p:cNvSpPr/>
            <p:nvPr/>
          </p:nvSpPr>
          <p:spPr>
            <a:xfrm>
              <a:off x="131369" y="22085"/>
              <a:ext cx="7832" cy="164390"/>
            </a:xfrm>
            <a:custGeom>
              <a:avLst/>
              <a:gdLst/>
              <a:ahLst/>
              <a:cxnLst/>
              <a:rect l="0" t="0" r="0" b="0"/>
              <a:pathLst>
                <a:path w="7832" h="164390">
                  <a:moveTo>
                    <a:pt x="0" y="0"/>
                  </a:moveTo>
                  <a:lnTo>
                    <a:pt x="7832" y="1875"/>
                  </a:lnTo>
                  <a:lnTo>
                    <a:pt x="7832" y="138032"/>
                  </a:lnTo>
                  <a:lnTo>
                    <a:pt x="6693" y="138710"/>
                  </a:lnTo>
                  <a:lnTo>
                    <a:pt x="7832" y="140939"/>
                  </a:lnTo>
                  <a:lnTo>
                    <a:pt x="7832" y="149577"/>
                  </a:lnTo>
                  <a:lnTo>
                    <a:pt x="7353" y="149581"/>
                  </a:lnTo>
                  <a:cubicBezTo>
                    <a:pt x="5168" y="152400"/>
                    <a:pt x="5486" y="151486"/>
                    <a:pt x="5765" y="155537"/>
                  </a:cubicBezTo>
                  <a:lnTo>
                    <a:pt x="7832" y="156057"/>
                  </a:lnTo>
                  <a:lnTo>
                    <a:pt x="7832" y="160725"/>
                  </a:lnTo>
                  <a:lnTo>
                    <a:pt x="7455" y="160998"/>
                  </a:lnTo>
                  <a:cubicBezTo>
                    <a:pt x="6896" y="161328"/>
                    <a:pt x="2997" y="163348"/>
                    <a:pt x="2057" y="163741"/>
                  </a:cubicBezTo>
                  <a:lnTo>
                    <a:pt x="0" y="164390"/>
                  </a:lnTo>
                  <a:lnTo>
                    <a:pt x="0" y="159416"/>
                  </a:lnTo>
                  <a:lnTo>
                    <a:pt x="939" y="159410"/>
                  </a:lnTo>
                  <a:cubicBezTo>
                    <a:pt x="1549" y="158826"/>
                    <a:pt x="1676" y="158166"/>
                    <a:pt x="2527" y="157785"/>
                  </a:cubicBezTo>
                  <a:cubicBezTo>
                    <a:pt x="2374" y="156388"/>
                    <a:pt x="1981" y="154064"/>
                    <a:pt x="1968" y="153403"/>
                  </a:cubicBezTo>
                  <a:lnTo>
                    <a:pt x="0" y="153048"/>
                  </a:lnTo>
                  <a:lnTo>
                    <a:pt x="0" y="146412"/>
                  </a:lnTo>
                  <a:lnTo>
                    <a:pt x="279" y="147993"/>
                  </a:lnTo>
                  <a:cubicBezTo>
                    <a:pt x="1066" y="147612"/>
                    <a:pt x="2286" y="146939"/>
                    <a:pt x="2997" y="146888"/>
                  </a:cubicBezTo>
                  <a:cubicBezTo>
                    <a:pt x="3543" y="144907"/>
                    <a:pt x="3543" y="143916"/>
                    <a:pt x="4038" y="141453"/>
                  </a:cubicBezTo>
                  <a:cubicBezTo>
                    <a:pt x="3556" y="141084"/>
                    <a:pt x="3086" y="141084"/>
                    <a:pt x="2946" y="140386"/>
                  </a:cubicBezTo>
                  <a:cubicBezTo>
                    <a:pt x="2146" y="140386"/>
                    <a:pt x="965" y="140640"/>
                    <a:pt x="203" y="140411"/>
                  </a:cubicBezTo>
                  <a:lnTo>
                    <a:pt x="0" y="140621"/>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1" name="Shape 15319"/>
            <p:cNvSpPr/>
            <p:nvPr/>
          </p:nvSpPr>
          <p:spPr>
            <a:xfrm>
              <a:off x="139201" y="23961"/>
              <a:ext cx="39874" cy="183615"/>
            </a:xfrm>
            <a:custGeom>
              <a:avLst/>
              <a:gdLst/>
              <a:ahLst/>
              <a:cxnLst/>
              <a:rect l="0" t="0" r="0" b="0"/>
              <a:pathLst>
                <a:path w="39874" h="183615">
                  <a:moveTo>
                    <a:pt x="0" y="0"/>
                  </a:moveTo>
                  <a:lnTo>
                    <a:pt x="4423" y="1059"/>
                  </a:lnTo>
                  <a:cubicBezTo>
                    <a:pt x="18249" y="6397"/>
                    <a:pt x="30484" y="16727"/>
                    <a:pt x="34446" y="24071"/>
                  </a:cubicBezTo>
                  <a:lnTo>
                    <a:pt x="39874" y="36830"/>
                  </a:lnTo>
                  <a:lnTo>
                    <a:pt x="39874" y="74005"/>
                  </a:lnTo>
                  <a:lnTo>
                    <a:pt x="38224" y="77607"/>
                  </a:lnTo>
                  <a:cubicBezTo>
                    <a:pt x="34515" y="83032"/>
                    <a:pt x="32186" y="79703"/>
                    <a:pt x="32186" y="85932"/>
                  </a:cubicBezTo>
                  <a:lnTo>
                    <a:pt x="33341" y="100169"/>
                  </a:lnTo>
                  <a:cubicBezTo>
                    <a:pt x="32948" y="103065"/>
                    <a:pt x="32313" y="106684"/>
                    <a:pt x="32351" y="111028"/>
                  </a:cubicBezTo>
                  <a:lnTo>
                    <a:pt x="39874" y="107785"/>
                  </a:lnTo>
                  <a:lnTo>
                    <a:pt x="39874" y="115073"/>
                  </a:lnTo>
                  <a:lnTo>
                    <a:pt x="37677" y="116344"/>
                  </a:lnTo>
                  <a:cubicBezTo>
                    <a:pt x="34405" y="118044"/>
                    <a:pt x="31627" y="119302"/>
                    <a:pt x="30217" y="119714"/>
                  </a:cubicBezTo>
                  <a:cubicBezTo>
                    <a:pt x="28528" y="120260"/>
                    <a:pt x="25975" y="119994"/>
                    <a:pt x="24807" y="120857"/>
                  </a:cubicBezTo>
                  <a:cubicBezTo>
                    <a:pt x="24426" y="121137"/>
                    <a:pt x="24261" y="129239"/>
                    <a:pt x="24896" y="131754"/>
                  </a:cubicBezTo>
                  <a:cubicBezTo>
                    <a:pt x="29214" y="129671"/>
                    <a:pt x="33024" y="128363"/>
                    <a:pt x="37342" y="126166"/>
                  </a:cubicBezTo>
                  <a:lnTo>
                    <a:pt x="39874" y="124999"/>
                  </a:lnTo>
                  <a:lnTo>
                    <a:pt x="39874" y="130011"/>
                  </a:lnTo>
                  <a:lnTo>
                    <a:pt x="23880" y="136478"/>
                  </a:lnTo>
                  <a:lnTo>
                    <a:pt x="23359" y="139361"/>
                  </a:lnTo>
                  <a:cubicBezTo>
                    <a:pt x="22673" y="141571"/>
                    <a:pt x="23740" y="144619"/>
                    <a:pt x="23423" y="146931"/>
                  </a:cubicBezTo>
                  <a:cubicBezTo>
                    <a:pt x="23245" y="148226"/>
                    <a:pt x="22597" y="149928"/>
                    <a:pt x="22394" y="152379"/>
                  </a:cubicBezTo>
                  <a:cubicBezTo>
                    <a:pt x="23105" y="152785"/>
                    <a:pt x="25429" y="154982"/>
                    <a:pt x="25671" y="155071"/>
                  </a:cubicBezTo>
                  <a:cubicBezTo>
                    <a:pt x="27042" y="155808"/>
                    <a:pt x="34091" y="158907"/>
                    <a:pt x="36034" y="159885"/>
                  </a:cubicBezTo>
                  <a:lnTo>
                    <a:pt x="39874" y="161826"/>
                  </a:lnTo>
                  <a:lnTo>
                    <a:pt x="39874" y="166564"/>
                  </a:lnTo>
                  <a:lnTo>
                    <a:pt x="20273" y="157865"/>
                  </a:lnTo>
                  <a:cubicBezTo>
                    <a:pt x="18927" y="160710"/>
                    <a:pt x="17441" y="162920"/>
                    <a:pt x="16527" y="166565"/>
                  </a:cubicBezTo>
                  <a:cubicBezTo>
                    <a:pt x="21314" y="169410"/>
                    <a:pt x="25620" y="171391"/>
                    <a:pt x="31246" y="173524"/>
                  </a:cubicBezTo>
                  <a:cubicBezTo>
                    <a:pt x="31246" y="173524"/>
                    <a:pt x="33138" y="174451"/>
                    <a:pt x="33430" y="174566"/>
                  </a:cubicBezTo>
                  <a:cubicBezTo>
                    <a:pt x="33900" y="174807"/>
                    <a:pt x="35437" y="175537"/>
                    <a:pt x="37040" y="176307"/>
                  </a:cubicBezTo>
                  <a:lnTo>
                    <a:pt x="39874" y="177706"/>
                  </a:lnTo>
                  <a:lnTo>
                    <a:pt x="39874" y="183615"/>
                  </a:lnTo>
                  <a:lnTo>
                    <a:pt x="38409" y="182681"/>
                  </a:lnTo>
                  <a:cubicBezTo>
                    <a:pt x="35894" y="181246"/>
                    <a:pt x="30344" y="178465"/>
                    <a:pt x="30204" y="178388"/>
                  </a:cubicBezTo>
                  <a:cubicBezTo>
                    <a:pt x="28363" y="177487"/>
                    <a:pt x="24858" y="176357"/>
                    <a:pt x="24769" y="176255"/>
                  </a:cubicBezTo>
                  <a:cubicBezTo>
                    <a:pt x="22343" y="174782"/>
                    <a:pt x="17098" y="172546"/>
                    <a:pt x="17098" y="172546"/>
                  </a:cubicBezTo>
                  <a:cubicBezTo>
                    <a:pt x="15257" y="171950"/>
                    <a:pt x="13834" y="171543"/>
                    <a:pt x="12221" y="170946"/>
                  </a:cubicBezTo>
                  <a:cubicBezTo>
                    <a:pt x="10024" y="172978"/>
                    <a:pt x="7789" y="175404"/>
                    <a:pt x="5211" y="176992"/>
                  </a:cubicBezTo>
                  <a:cubicBezTo>
                    <a:pt x="4290" y="177525"/>
                    <a:pt x="2846" y="178328"/>
                    <a:pt x="1607" y="179011"/>
                  </a:cubicBezTo>
                  <a:lnTo>
                    <a:pt x="0" y="179891"/>
                  </a:lnTo>
                  <a:lnTo>
                    <a:pt x="0" y="173279"/>
                  </a:lnTo>
                  <a:lnTo>
                    <a:pt x="1906" y="172073"/>
                  </a:lnTo>
                  <a:cubicBezTo>
                    <a:pt x="3306" y="171159"/>
                    <a:pt x="4887" y="170083"/>
                    <a:pt x="5706" y="169384"/>
                  </a:cubicBezTo>
                  <a:cubicBezTo>
                    <a:pt x="6316" y="168775"/>
                    <a:pt x="8932" y="166171"/>
                    <a:pt x="9440" y="165536"/>
                  </a:cubicBezTo>
                  <a:cubicBezTo>
                    <a:pt x="11917" y="162565"/>
                    <a:pt x="15752" y="153839"/>
                    <a:pt x="15841" y="153509"/>
                  </a:cubicBezTo>
                  <a:cubicBezTo>
                    <a:pt x="16031" y="152938"/>
                    <a:pt x="16907" y="150804"/>
                    <a:pt x="16907" y="150804"/>
                  </a:cubicBezTo>
                  <a:cubicBezTo>
                    <a:pt x="17543" y="148607"/>
                    <a:pt x="18559" y="139768"/>
                    <a:pt x="18457" y="139387"/>
                  </a:cubicBezTo>
                  <a:cubicBezTo>
                    <a:pt x="18355" y="138980"/>
                    <a:pt x="16933" y="137659"/>
                    <a:pt x="16793" y="137228"/>
                  </a:cubicBezTo>
                  <a:cubicBezTo>
                    <a:pt x="15955" y="138764"/>
                    <a:pt x="15549" y="140886"/>
                    <a:pt x="15218" y="141597"/>
                  </a:cubicBezTo>
                  <a:cubicBezTo>
                    <a:pt x="14660" y="142638"/>
                    <a:pt x="12590" y="147184"/>
                    <a:pt x="12031" y="148124"/>
                  </a:cubicBezTo>
                  <a:cubicBezTo>
                    <a:pt x="11929" y="148302"/>
                    <a:pt x="9046" y="152252"/>
                    <a:pt x="8805" y="152493"/>
                  </a:cubicBezTo>
                  <a:cubicBezTo>
                    <a:pt x="7179" y="153979"/>
                    <a:pt x="3801" y="156100"/>
                    <a:pt x="3801" y="156100"/>
                  </a:cubicBezTo>
                  <a:lnTo>
                    <a:pt x="0" y="158850"/>
                  </a:lnTo>
                  <a:lnTo>
                    <a:pt x="0" y="154181"/>
                  </a:lnTo>
                  <a:lnTo>
                    <a:pt x="105" y="154208"/>
                  </a:lnTo>
                  <a:cubicBezTo>
                    <a:pt x="944" y="153598"/>
                    <a:pt x="1223" y="153115"/>
                    <a:pt x="2264" y="152557"/>
                  </a:cubicBezTo>
                  <a:cubicBezTo>
                    <a:pt x="1668" y="150334"/>
                    <a:pt x="1706" y="149432"/>
                    <a:pt x="1134" y="147693"/>
                  </a:cubicBezTo>
                  <a:lnTo>
                    <a:pt x="0" y="147701"/>
                  </a:lnTo>
                  <a:lnTo>
                    <a:pt x="0" y="139064"/>
                  </a:lnTo>
                  <a:lnTo>
                    <a:pt x="1217" y="141446"/>
                  </a:lnTo>
                  <a:cubicBezTo>
                    <a:pt x="1982" y="141301"/>
                    <a:pt x="2684" y="139431"/>
                    <a:pt x="3191" y="135704"/>
                  </a:cubicBezTo>
                  <a:lnTo>
                    <a:pt x="1591" y="135208"/>
                  </a:lnTo>
                  <a:lnTo>
                    <a:pt x="0" y="136156"/>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2" name="Shape 15320"/>
            <p:cNvSpPr/>
            <p:nvPr/>
          </p:nvSpPr>
          <p:spPr>
            <a:xfrm>
              <a:off x="179075" y="185787"/>
              <a:ext cx="30030" cy="32831"/>
            </a:xfrm>
            <a:custGeom>
              <a:avLst/>
              <a:gdLst/>
              <a:ahLst/>
              <a:cxnLst/>
              <a:rect l="0" t="0" r="0" b="0"/>
              <a:pathLst>
                <a:path w="30030" h="32831">
                  <a:moveTo>
                    <a:pt x="0" y="0"/>
                  </a:moveTo>
                  <a:lnTo>
                    <a:pt x="939" y="475"/>
                  </a:lnTo>
                  <a:cubicBezTo>
                    <a:pt x="2751" y="1382"/>
                    <a:pt x="4421" y="2199"/>
                    <a:pt x="4872" y="2338"/>
                  </a:cubicBezTo>
                  <a:cubicBezTo>
                    <a:pt x="5481" y="2453"/>
                    <a:pt x="9837" y="4357"/>
                    <a:pt x="10307" y="4459"/>
                  </a:cubicBezTo>
                  <a:cubicBezTo>
                    <a:pt x="12009" y="4751"/>
                    <a:pt x="14371" y="3939"/>
                    <a:pt x="15209" y="3837"/>
                  </a:cubicBezTo>
                  <a:cubicBezTo>
                    <a:pt x="19172" y="3532"/>
                    <a:pt x="22093" y="4027"/>
                    <a:pt x="24976" y="4840"/>
                  </a:cubicBezTo>
                  <a:cubicBezTo>
                    <a:pt x="24976" y="4840"/>
                    <a:pt x="26258" y="5628"/>
                    <a:pt x="26639" y="5945"/>
                  </a:cubicBezTo>
                  <a:cubicBezTo>
                    <a:pt x="27020" y="6275"/>
                    <a:pt x="30030" y="8231"/>
                    <a:pt x="28329" y="15140"/>
                  </a:cubicBezTo>
                  <a:cubicBezTo>
                    <a:pt x="28100" y="16042"/>
                    <a:pt x="25941" y="17604"/>
                    <a:pt x="25662" y="18417"/>
                  </a:cubicBezTo>
                  <a:cubicBezTo>
                    <a:pt x="24887" y="20550"/>
                    <a:pt x="25750" y="22366"/>
                    <a:pt x="25154" y="24957"/>
                  </a:cubicBezTo>
                  <a:cubicBezTo>
                    <a:pt x="24887" y="26202"/>
                    <a:pt x="23719" y="27954"/>
                    <a:pt x="23020" y="29326"/>
                  </a:cubicBezTo>
                  <a:cubicBezTo>
                    <a:pt x="23020" y="29326"/>
                    <a:pt x="22055" y="30697"/>
                    <a:pt x="21432" y="30952"/>
                  </a:cubicBezTo>
                  <a:cubicBezTo>
                    <a:pt x="20823" y="31180"/>
                    <a:pt x="19235" y="32056"/>
                    <a:pt x="19235" y="32056"/>
                  </a:cubicBezTo>
                  <a:cubicBezTo>
                    <a:pt x="17114" y="32831"/>
                    <a:pt x="14905" y="32793"/>
                    <a:pt x="12720" y="32107"/>
                  </a:cubicBezTo>
                  <a:cubicBezTo>
                    <a:pt x="12720" y="32107"/>
                    <a:pt x="11158" y="31282"/>
                    <a:pt x="10549" y="31028"/>
                  </a:cubicBezTo>
                  <a:cubicBezTo>
                    <a:pt x="10218" y="30952"/>
                    <a:pt x="9736" y="29644"/>
                    <a:pt x="9444" y="29440"/>
                  </a:cubicBezTo>
                  <a:cubicBezTo>
                    <a:pt x="7170" y="27777"/>
                    <a:pt x="5545" y="25554"/>
                    <a:pt x="3411" y="24068"/>
                  </a:cubicBezTo>
                  <a:cubicBezTo>
                    <a:pt x="2655" y="23516"/>
                    <a:pt x="1436" y="22712"/>
                    <a:pt x="406" y="22047"/>
                  </a:cubicBezTo>
                  <a:lnTo>
                    <a:pt x="0" y="21789"/>
                  </a:lnTo>
                  <a:lnTo>
                    <a:pt x="0" y="15880"/>
                  </a:lnTo>
                  <a:lnTo>
                    <a:pt x="1176" y="16461"/>
                  </a:lnTo>
                  <a:cubicBezTo>
                    <a:pt x="1557" y="16639"/>
                    <a:pt x="6815" y="20131"/>
                    <a:pt x="8859" y="21871"/>
                  </a:cubicBezTo>
                  <a:cubicBezTo>
                    <a:pt x="8859" y="21871"/>
                    <a:pt x="12060" y="26214"/>
                    <a:pt x="13762" y="26684"/>
                  </a:cubicBezTo>
                  <a:cubicBezTo>
                    <a:pt x="15082" y="27027"/>
                    <a:pt x="16733" y="26545"/>
                    <a:pt x="18105" y="26634"/>
                  </a:cubicBezTo>
                  <a:cubicBezTo>
                    <a:pt x="18473" y="25821"/>
                    <a:pt x="19591" y="24728"/>
                    <a:pt x="19731" y="23928"/>
                  </a:cubicBezTo>
                  <a:cubicBezTo>
                    <a:pt x="20531" y="18874"/>
                    <a:pt x="18283" y="20309"/>
                    <a:pt x="21305" y="15762"/>
                  </a:cubicBezTo>
                  <a:cubicBezTo>
                    <a:pt x="28011" y="5513"/>
                    <a:pt x="16683" y="10047"/>
                    <a:pt x="9266" y="8790"/>
                  </a:cubicBezTo>
                  <a:cubicBezTo>
                    <a:pt x="7716" y="8523"/>
                    <a:pt x="5900" y="7367"/>
                    <a:pt x="4351" y="6669"/>
                  </a:cubicBezTo>
                  <a:lnTo>
                    <a:pt x="0" y="4738"/>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3" name="Shape 15321"/>
            <p:cNvSpPr/>
            <p:nvPr/>
          </p:nvSpPr>
          <p:spPr>
            <a:xfrm>
              <a:off x="179075" y="117653"/>
              <a:ext cx="36114" cy="36319"/>
            </a:xfrm>
            <a:custGeom>
              <a:avLst/>
              <a:gdLst/>
              <a:ahLst/>
              <a:cxnLst/>
              <a:rect l="0" t="0" r="0" b="0"/>
              <a:pathLst>
                <a:path w="36114" h="36319">
                  <a:moveTo>
                    <a:pt x="15000" y="2199"/>
                  </a:moveTo>
                  <a:cubicBezTo>
                    <a:pt x="17508" y="740"/>
                    <a:pt x="20975" y="0"/>
                    <a:pt x="24938" y="2388"/>
                  </a:cubicBezTo>
                  <a:cubicBezTo>
                    <a:pt x="24938" y="2388"/>
                    <a:pt x="28252" y="4852"/>
                    <a:pt x="29319" y="7760"/>
                  </a:cubicBezTo>
                  <a:cubicBezTo>
                    <a:pt x="29611" y="8611"/>
                    <a:pt x="29954" y="11125"/>
                    <a:pt x="30437" y="12104"/>
                  </a:cubicBezTo>
                  <a:cubicBezTo>
                    <a:pt x="30627" y="12522"/>
                    <a:pt x="32380" y="13361"/>
                    <a:pt x="32621" y="13742"/>
                  </a:cubicBezTo>
                  <a:cubicBezTo>
                    <a:pt x="33002" y="14250"/>
                    <a:pt x="33713" y="15329"/>
                    <a:pt x="33713" y="15329"/>
                  </a:cubicBezTo>
                  <a:cubicBezTo>
                    <a:pt x="34539" y="17539"/>
                    <a:pt x="36114" y="20104"/>
                    <a:pt x="35440" y="23457"/>
                  </a:cubicBezTo>
                  <a:cubicBezTo>
                    <a:pt x="35212" y="24448"/>
                    <a:pt x="32558" y="27826"/>
                    <a:pt x="31669" y="28397"/>
                  </a:cubicBezTo>
                  <a:lnTo>
                    <a:pt x="19464" y="28448"/>
                  </a:lnTo>
                  <a:lnTo>
                    <a:pt x="0" y="36319"/>
                  </a:lnTo>
                  <a:lnTo>
                    <a:pt x="0" y="31307"/>
                  </a:lnTo>
                  <a:lnTo>
                    <a:pt x="243" y="31195"/>
                  </a:lnTo>
                  <a:cubicBezTo>
                    <a:pt x="1500" y="30611"/>
                    <a:pt x="2827" y="29997"/>
                    <a:pt x="3437" y="29744"/>
                  </a:cubicBezTo>
                  <a:cubicBezTo>
                    <a:pt x="4656" y="29147"/>
                    <a:pt x="8783" y="27178"/>
                    <a:pt x="9393" y="26950"/>
                  </a:cubicBezTo>
                  <a:cubicBezTo>
                    <a:pt x="9825" y="26797"/>
                    <a:pt x="14473" y="24981"/>
                    <a:pt x="15324" y="24727"/>
                  </a:cubicBezTo>
                  <a:cubicBezTo>
                    <a:pt x="15324" y="24727"/>
                    <a:pt x="23896" y="24016"/>
                    <a:pt x="27795" y="23013"/>
                  </a:cubicBezTo>
                  <a:cubicBezTo>
                    <a:pt x="29268" y="21374"/>
                    <a:pt x="29230" y="19939"/>
                    <a:pt x="27744" y="17539"/>
                  </a:cubicBezTo>
                  <a:cubicBezTo>
                    <a:pt x="27135" y="16510"/>
                    <a:pt x="25052" y="15863"/>
                    <a:pt x="24480" y="14898"/>
                  </a:cubicBezTo>
                  <a:cubicBezTo>
                    <a:pt x="22220" y="10935"/>
                    <a:pt x="23807" y="5728"/>
                    <a:pt x="18423" y="7353"/>
                  </a:cubicBezTo>
                  <a:cubicBezTo>
                    <a:pt x="18245" y="7404"/>
                    <a:pt x="15755" y="10059"/>
                    <a:pt x="15755" y="10059"/>
                  </a:cubicBezTo>
                  <a:cubicBezTo>
                    <a:pt x="12758" y="11786"/>
                    <a:pt x="11056" y="14796"/>
                    <a:pt x="8224" y="16625"/>
                  </a:cubicBezTo>
                  <a:lnTo>
                    <a:pt x="0" y="21381"/>
                  </a:lnTo>
                  <a:lnTo>
                    <a:pt x="0" y="14093"/>
                  </a:lnTo>
                  <a:lnTo>
                    <a:pt x="4110" y="12323"/>
                  </a:lnTo>
                  <a:cubicBezTo>
                    <a:pt x="6650" y="10646"/>
                    <a:pt x="7926" y="9258"/>
                    <a:pt x="8161" y="9042"/>
                  </a:cubicBezTo>
                  <a:cubicBezTo>
                    <a:pt x="8618" y="8611"/>
                    <a:pt x="10637" y="7049"/>
                    <a:pt x="10815" y="6325"/>
                  </a:cubicBezTo>
                  <a:cubicBezTo>
                    <a:pt x="10942" y="5836"/>
                    <a:pt x="12492" y="3658"/>
                    <a:pt x="15000" y="2199"/>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4" name="Shape 15322"/>
            <p:cNvSpPr/>
            <p:nvPr/>
          </p:nvSpPr>
          <p:spPr>
            <a:xfrm>
              <a:off x="179075" y="60790"/>
              <a:ext cx="5507" cy="37175"/>
            </a:xfrm>
            <a:custGeom>
              <a:avLst/>
              <a:gdLst/>
              <a:ahLst/>
              <a:cxnLst/>
              <a:rect l="0" t="0" r="0" b="0"/>
              <a:pathLst>
                <a:path w="5507" h="37175">
                  <a:moveTo>
                    <a:pt x="0" y="0"/>
                  </a:moveTo>
                  <a:lnTo>
                    <a:pt x="2776" y="6526"/>
                  </a:lnTo>
                  <a:cubicBezTo>
                    <a:pt x="4849" y="14212"/>
                    <a:pt x="5507" y="22890"/>
                    <a:pt x="2484" y="31754"/>
                  </a:cubicBezTo>
                  <a:lnTo>
                    <a:pt x="0" y="37175"/>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5" name="Shape 15323"/>
            <p:cNvSpPr/>
            <p:nvPr/>
          </p:nvSpPr>
          <p:spPr>
            <a:xfrm>
              <a:off x="59360" y="27673"/>
              <a:ext cx="117297" cy="130607"/>
            </a:xfrm>
            <a:custGeom>
              <a:avLst/>
              <a:gdLst/>
              <a:ahLst/>
              <a:cxnLst/>
              <a:rect l="0" t="0" r="0" b="0"/>
              <a:pathLst>
                <a:path w="117297" h="130607">
                  <a:moveTo>
                    <a:pt x="55448" y="381"/>
                  </a:moveTo>
                  <a:cubicBezTo>
                    <a:pt x="76187" y="749"/>
                    <a:pt x="97688" y="10566"/>
                    <a:pt x="105613" y="20752"/>
                  </a:cubicBezTo>
                  <a:cubicBezTo>
                    <a:pt x="113525" y="30924"/>
                    <a:pt x="117297" y="41491"/>
                    <a:pt x="116929" y="53187"/>
                  </a:cubicBezTo>
                  <a:cubicBezTo>
                    <a:pt x="116548" y="64872"/>
                    <a:pt x="114287" y="64872"/>
                    <a:pt x="111265" y="70536"/>
                  </a:cubicBezTo>
                  <a:lnTo>
                    <a:pt x="109131" y="69342"/>
                  </a:lnTo>
                  <a:cubicBezTo>
                    <a:pt x="109030" y="57696"/>
                    <a:pt x="113348" y="50724"/>
                    <a:pt x="109982" y="42176"/>
                  </a:cubicBezTo>
                  <a:cubicBezTo>
                    <a:pt x="109982" y="42176"/>
                    <a:pt x="108674" y="39027"/>
                    <a:pt x="107772" y="38379"/>
                  </a:cubicBezTo>
                  <a:cubicBezTo>
                    <a:pt x="105067" y="36462"/>
                    <a:pt x="100406" y="37503"/>
                    <a:pt x="99632" y="40056"/>
                  </a:cubicBezTo>
                  <a:cubicBezTo>
                    <a:pt x="98946" y="42176"/>
                    <a:pt x="101194" y="46215"/>
                    <a:pt x="101346" y="47104"/>
                  </a:cubicBezTo>
                  <a:cubicBezTo>
                    <a:pt x="102476" y="57328"/>
                    <a:pt x="99530" y="60236"/>
                    <a:pt x="100444" y="67767"/>
                  </a:cubicBezTo>
                  <a:cubicBezTo>
                    <a:pt x="100444" y="68186"/>
                    <a:pt x="102667" y="74257"/>
                    <a:pt x="102667" y="74257"/>
                  </a:cubicBezTo>
                  <a:cubicBezTo>
                    <a:pt x="102908" y="75146"/>
                    <a:pt x="104216" y="78346"/>
                    <a:pt x="104305" y="78575"/>
                  </a:cubicBezTo>
                  <a:cubicBezTo>
                    <a:pt x="105220" y="80924"/>
                    <a:pt x="106540" y="85636"/>
                    <a:pt x="106540" y="85636"/>
                  </a:cubicBezTo>
                  <a:cubicBezTo>
                    <a:pt x="107582" y="91097"/>
                    <a:pt x="106312" y="102514"/>
                    <a:pt x="104547" y="105740"/>
                  </a:cubicBezTo>
                  <a:cubicBezTo>
                    <a:pt x="104305" y="106159"/>
                    <a:pt x="102832" y="109195"/>
                    <a:pt x="101892" y="110147"/>
                  </a:cubicBezTo>
                  <a:cubicBezTo>
                    <a:pt x="101473" y="110477"/>
                    <a:pt x="100076" y="112052"/>
                    <a:pt x="99746" y="112332"/>
                  </a:cubicBezTo>
                  <a:cubicBezTo>
                    <a:pt x="98336" y="113335"/>
                    <a:pt x="93078" y="115786"/>
                    <a:pt x="91618" y="116179"/>
                  </a:cubicBezTo>
                  <a:cubicBezTo>
                    <a:pt x="91059" y="116319"/>
                    <a:pt x="86246" y="121221"/>
                    <a:pt x="84036" y="122745"/>
                  </a:cubicBezTo>
                  <a:cubicBezTo>
                    <a:pt x="82728" y="123698"/>
                    <a:pt x="79629" y="125285"/>
                    <a:pt x="79210" y="125527"/>
                  </a:cubicBezTo>
                  <a:cubicBezTo>
                    <a:pt x="77470" y="126479"/>
                    <a:pt x="72720" y="128130"/>
                    <a:pt x="72161" y="128321"/>
                  </a:cubicBezTo>
                  <a:cubicBezTo>
                    <a:pt x="66332" y="130073"/>
                    <a:pt x="53365" y="130607"/>
                    <a:pt x="48832" y="129603"/>
                  </a:cubicBezTo>
                  <a:cubicBezTo>
                    <a:pt x="48552" y="129515"/>
                    <a:pt x="44806" y="128321"/>
                    <a:pt x="43917" y="128003"/>
                  </a:cubicBezTo>
                  <a:lnTo>
                    <a:pt x="43332" y="126924"/>
                  </a:lnTo>
                  <a:cubicBezTo>
                    <a:pt x="42913" y="126784"/>
                    <a:pt x="41720" y="125857"/>
                    <a:pt x="41720" y="125857"/>
                  </a:cubicBezTo>
                  <a:cubicBezTo>
                    <a:pt x="38405" y="124041"/>
                    <a:pt x="36868" y="120942"/>
                    <a:pt x="34074" y="119405"/>
                  </a:cubicBezTo>
                  <a:cubicBezTo>
                    <a:pt x="34074" y="119405"/>
                    <a:pt x="31331" y="117602"/>
                    <a:pt x="29146" y="116725"/>
                  </a:cubicBezTo>
                  <a:cubicBezTo>
                    <a:pt x="25553" y="115291"/>
                    <a:pt x="20434" y="111658"/>
                    <a:pt x="18237" y="108661"/>
                  </a:cubicBezTo>
                  <a:cubicBezTo>
                    <a:pt x="10122" y="97841"/>
                    <a:pt x="13716" y="82334"/>
                    <a:pt x="15151" y="69037"/>
                  </a:cubicBezTo>
                  <a:cubicBezTo>
                    <a:pt x="15850" y="62420"/>
                    <a:pt x="14465" y="54610"/>
                    <a:pt x="13907" y="49517"/>
                  </a:cubicBezTo>
                  <a:cubicBezTo>
                    <a:pt x="13538" y="46456"/>
                    <a:pt x="13932" y="42354"/>
                    <a:pt x="13830" y="40805"/>
                  </a:cubicBezTo>
                  <a:cubicBezTo>
                    <a:pt x="9322" y="38722"/>
                    <a:pt x="8052" y="38875"/>
                    <a:pt x="5690" y="43599"/>
                  </a:cubicBezTo>
                  <a:cubicBezTo>
                    <a:pt x="6261" y="43980"/>
                    <a:pt x="5982" y="44450"/>
                    <a:pt x="6274" y="45250"/>
                  </a:cubicBezTo>
                  <a:cubicBezTo>
                    <a:pt x="6223" y="44780"/>
                    <a:pt x="5664" y="46393"/>
                    <a:pt x="5715" y="46863"/>
                  </a:cubicBezTo>
                  <a:cubicBezTo>
                    <a:pt x="6223" y="50431"/>
                    <a:pt x="7468" y="57645"/>
                    <a:pt x="6921" y="60427"/>
                  </a:cubicBezTo>
                  <a:lnTo>
                    <a:pt x="4775" y="62611"/>
                  </a:lnTo>
                  <a:cubicBezTo>
                    <a:pt x="0" y="49784"/>
                    <a:pt x="1130" y="29794"/>
                    <a:pt x="11684" y="19609"/>
                  </a:cubicBezTo>
                  <a:cubicBezTo>
                    <a:pt x="22250" y="9436"/>
                    <a:pt x="34696" y="0"/>
                    <a:pt x="55448" y="381"/>
                  </a:cubicBezTo>
                  <a:close/>
                </a:path>
              </a:pathLst>
            </a:custGeom>
            <a:ln w="0" cap="flat">
              <a:miter lim="127000"/>
            </a:ln>
          </p:spPr>
          <p:style>
            <a:lnRef idx="0">
              <a:srgbClr val="000000">
                <a:alpha val="0"/>
              </a:srgbClr>
            </a:lnRef>
            <a:fillRef idx="1">
              <a:srgbClr val="F4A61B"/>
            </a:fillRef>
            <a:effectRef idx="0">
              <a:scrgbClr r="0" g="0" b="0"/>
            </a:effectRef>
            <a:fontRef idx="none"/>
          </p:style>
          <p:txBody>
            <a:bodyPr/>
            <a:lstStyle/>
            <a:p>
              <a:endParaRPr lang="en-US"/>
            </a:p>
          </p:txBody>
        </p:sp>
        <p:sp>
          <p:nvSpPr>
            <p:cNvPr id="46" name="Shape 15324"/>
            <p:cNvSpPr/>
            <p:nvPr/>
          </p:nvSpPr>
          <p:spPr>
            <a:xfrm>
              <a:off x="125705" y="92849"/>
              <a:ext cx="35496" cy="36475"/>
            </a:xfrm>
            <a:custGeom>
              <a:avLst/>
              <a:gdLst/>
              <a:ahLst/>
              <a:cxnLst/>
              <a:rect l="0" t="0" r="0" b="0"/>
              <a:pathLst>
                <a:path w="35496" h="36475">
                  <a:moveTo>
                    <a:pt x="17767" y="0"/>
                  </a:moveTo>
                  <a:cubicBezTo>
                    <a:pt x="17996" y="0"/>
                    <a:pt x="20358" y="445"/>
                    <a:pt x="21590" y="534"/>
                  </a:cubicBezTo>
                  <a:cubicBezTo>
                    <a:pt x="21679" y="762"/>
                    <a:pt x="24752" y="1829"/>
                    <a:pt x="25946" y="2667"/>
                  </a:cubicBezTo>
                  <a:cubicBezTo>
                    <a:pt x="25946" y="2667"/>
                    <a:pt x="28651" y="5423"/>
                    <a:pt x="29223" y="6452"/>
                  </a:cubicBezTo>
                  <a:cubicBezTo>
                    <a:pt x="29756" y="7391"/>
                    <a:pt x="30861" y="9132"/>
                    <a:pt x="30861" y="9132"/>
                  </a:cubicBezTo>
                  <a:cubicBezTo>
                    <a:pt x="31344" y="10389"/>
                    <a:pt x="32537" y="12929"/>
                    <a:pt x="32537" y="12929"/>
                  </a:cubicBezTo>
                  <a:cubicBezTo>
                    <a:pt x="35496" y="22517"/>
                    <a:pt x="29413" y="33376"/>
                    <a:pt x="22403" y="35268"/>
                  </a:cubicBezTo>
                  <a:cubicBezTo>
                    <a:pt x="19723" y="36005"/>
                    <a:pt x="14542" y="36475"/>
                    <a:pt x="12078" y="35370"/>
                  </a:cubicBezTo>
                  <a:cubicBezTo>
                    <a:pt x="8725" y="33884"/>
                    <a:pt x="8204" y="28511"/>
                    <a:pt x="6566" y="25083"/>
                  </a:cubicBezTo>
                  <a:cubicBezTo>
                    <a:pt x="5804" y="23444"/>
                    <a:pt x="1422" y="18479"/>
                    <a:pt x="1080" y="16980"/>
                  </a:cubicBezTo>
                  <a:cubicBezTo>
                    <a:pt x="0" y="12891"/>
                    <a:pt x="2311" y="6591"/>
                    <a:pt x="2591" y="6121"/>
                  </a:cubicBezTo>
                  <a:cubicBezTo>
                    <a:pt x="2680" y="5931"/>
                    <a:pt x="5766" y="3925"/>
                    <a:pt x="5867" y="3925"/>
                  </a:cubicBezTo>
                  <a:cubicBezTo>
                    <a:pt x="6909" y="3823"/>
                    <a:pt x="9296" y="2058"/>
                    <a:pt x="10185" y="1715"/>
                  </a:cubicBezTo>
                  <a:cubicBezTo>
                    <a:pt x="11684" y="1041"/>
                    <a:pt x="16446" y="153"/>
                    <a:pt x="17767" y="0"/>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7" name="Shape 15325"/>
            <p:cNvSpPr/>
            <p:nvPr/>
          </p:nvSpPr>
          <p:spPr>
            <a:xfrm>
              <a:off x="78689" y="95612"/>
              <a:ext cx="31877" cy="36062"/>
            </a:xfrm>
            <a:custGeom>
              <a:avLst/>
              <a:gdLst/>
              <a:ahLst/>
              <a:cxnLst/>
              <a:rect l="0" t="0" r="0" b="0"/>
              <a:pathLst>
                <a:path w="31877" h="36062">
                  <a:moveTo>
                    <a:pt x="17499" y="205"/>
                  </a:moveTo>
                  <a:cubicBezTo>
                    <a:pt x="20028" y="410"/>
                    <a:pt x="22816" y="1131"/>
                    <a:pt x="24981" y="3067"/>
                  </a:cubicBezTo>
                  <a:lnTo>
                    <a:pt x="31026" y="11462"/>
                  </a:lnTo>
                  <a:cubicBezTo>
                    <a:pt x="31877" y="14002"/>
                    <a:pt x="30620" y="15462"/>
                    <a:pt x="28753" y="20695"/>
                  </a:cubicBezTo>
                  <a:cubicBezTo>
                    <a:pt x="28689" y="20898"/>
                    <a:pt x="26607" y="26422"/>
                    <a:pt x="25946" y="27464"/>
                  </a:cubicBezTo>
                  <a:cubicBezTo>
                    <a:pt x="25806" y="27616"/>
                    <a:pt x="24613" y="30639"/>
                    <a:pt x="23774" y="31820"/>
                  </a:cubicBezTo>
                  <a:cubicBezTo>
                    <a:pt x="23444" y="32303"/>
                    <a:pt x="19228" y="34982"/>
                    <a:pt x="18377" y="35122"/>
                  </a:cubicBezTo>
                  <a:cubicBezTo>
                    <a:pt x="13818" y="36062"/>
                    <a:pt x="6096" y="32595"/>
                    <a:pt x="5334" y="31985"/>
                  </a:cubicBezTo>
                  <a:cubicBezTo>
                    <a:pt x="5055" y="31757"/>
                    <a:pt x="2565" y="28188"/>
                    <a:pt x="2565" y="28188"/>
                  </a:cubicBezTo>
                  <a:cubicBezTo>
                    <a:pt x="2337" y="27820"/>
                    <a:pt x="1461" y="25508"/>
                    <a:pt x="1461" y="25508"/>
                  </a:cubicBezTo>
                  <a:cubicBezTo>
                    <a:pt x="0" y="20250"/>
                    <a:pt x="381" y="15056"/>
                    <a:pt x="1333" y="10281"/>
                  </a:cubicBezTo>
                  <a:cubicBezTo>
                    <a:pt x="1689" y="8439"/>
                    <a:pt x="2451" y="5137"/>
                    <a:pt x="6680" y="2127"/>
                  </a:cubicBezTo>
                  <a:cubicBezTo>
                    <a:pt x="7214" y="1746"/>
                    <a:pt x="10579" y="540"/>
                    <a:pt x="11570" y="438"/>
                  </a:cubicBezTo>
                  <a:cubicBezTo>
                    <a:pt x="12700" y="311"/>
                    <a:pt x="14970" y="0"/>
                    <a:pt x="17499" y="205"/>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8" name="Shape 15326"/>
            <p:cNvSpPr/>
            <p:nvPr/>
          </p:nvSpPr>
          <p:spPr>
            <a:xfrm>
              <a:off x="100279" y="121082"/>
              <a:ext cx="33541" cy="30937"/>
            </a:xfrm>
            <a:custGeom>
              <a:avLst/>
              <a:gdLst/>
              <a:ahLst/>
              <a:cxnLst/>
              <a:rect l="0" t="0" r="0" b="0"/>
              <a:pathLst>
                <a:path w="33541" h="30937">
                  <a:moveTo>
                    <a:pt x="17361" y="800"/>
                  </a:moveTo>
                  <a:cubicBezTo>
                    <a:pt x="20561" y="1079"/>
                    <a:pt x="22809" y="3492"/>
                    <a:pt x="22809" y="3492"/>
                  </a:cubicBezTo>
                  <a:cubicBezTo>
                    <a:pt x="25654" y="5016"/>
                    <a:pt x="33541" y="17069"/>
                    <a:pt x="31153" y="24016"/>
                  </a:cubicBezTo>
                  <a:cubicBezTo>
                    <a:pt x="31013" y="24346"/>
                    <a:pt x="29477" y="26479"/>
                    <a:pt x="29007" y="26772"/>
                  </a:cubicBezTo>
                  <a:cubicBezTo>
                    <a:pt x="26518" y="28156"/>
                    <a:pt x="23304" y="27153"/>
                    <a:pt x="21933" y="27356"/>
                  </a:cubicBezTo>
                  <a:cubicBezTo>
                    <a:pt x="20942" y="27508"/>
                    <a:pt x="18174" y="28892"/>
                    <a:pt x="17094" y="29045"/>
                  </a:cubicBezTo>
                  <a:cubicBezTo>
                    <a:pt x="0" y="30937"/>
                    <a:pt x="8115" y="0"/>
                    <a:pt x="17361" y="800"/>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319231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37" y="47666"/>
            <a:ext cx="10515600" cy="831318"/>
          </a:xfrm>
        </p:spPr>
        <p:txBody>
          <a:bodyPr/>
          <a:lstStyle/>
          <a:p>
            <a:r>
              <a:rPr lang="en-US" dirty="0"/>
              <a:t>Waste Segregation (</a:t>
            </a:r>
            <a:r>
              <a:rPr lang="en-US" dirty="0" err="1"/>
              <a:t>cont</a:t>
            </a:r>
            <a:r>
              <a:rPr lang="en-US" dirty="0"/>
              <a:t>…)</a:t>
            </a:r>
          </a:p>
        </p:txBody>
      </p:sp>
      <p:graphicFrame>
        <p:nvGraphicFramePr>
          <p:cNvPr id="4" name="Table 3"/>
          <p:cNvGraphicFramePr>
            <a:graphicFrameLocks noGrp="1"/>
          </p:cNvGraphicFramePr>
          <p:nvPr>
            <p:extLst>
              <p:ext uri="{D42A27DB-BD31-4B8C-83A1-F6EECF244321}">
                <p14:modId xmlns:p14="http://schemas.microsoft.com/office/powerpoint/2010/main" val="990468527"/>
              </p:ext>
            </p:extLst>
          </p:nvPr>
        </p:nvGraphicFramePr>
        <p:xfrm>
          <a:off x="1" y="772732"/>
          <a:ext cx="12192000" cy="6116213"/>
        </p:xfrm>
        <a:graphic>
          <a:graphicData uri="http://schemas.openxmlformats.org/drawingml/2006/table">
            <a:tbl>
              <a:tblPr firstRow="1" firstCol="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496562">
                <a:tc>
                  <a:txBody>
                    <a:bodyPr/>
                    <a:lstStyle/>
                    <a:p>
                      <a:pPr marL="635" marR="0" indent="0" algn="ctr">
                        <a:lnSpc>
                          <a:spcPct val="107000"/>
                        </a:lnSpc>
                        <a:spcBef>
                          <a:spcPts val="0"/>
                        </a:spcBef>
                        <a:spcAft>
                          <a:spcPts val="0"/>
                        </a:spcAft>
                      </a:pPr>
                      <a:r>
                        <a:rPr lang="en-US" sz="2400" dirty="0">
                          <a:effectLst/>
                          <a:latin typeface="+mj-lt"/>
                        </a:rPr>
                        <a:t>Type of waste</a:t>
                      </a:r>
                      <a:endParaRPr lang="en-US" sz="24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tc>
                  <a:txBody>
                    <a:bodyPr/>
                    <a:lstStyle/>
                    <a:p>
                      <a:pPr marL="635" marR="0" indent="0" algn="ctr">
                        <a:lnSpc>
                          <a:spcPct val="107000"/>
                        </a:lnSpc>
                        <a:spcBef>
                          <a:spcPts val="0"/>
                        </a:spcBef>
                        <a:spcAft>
                          <a:spcPts val="0"/>
                        </a:spcAft>
                      </a:pPr>
                      <a:r>
                        <a:rPr lang="en-US" sz="2400" dirty="0">
                          <a:effectLst/>
                          <a:latin typeface="+mj-lt"/>
                        </a:rPr>
                        <a:t>Color coding - symbol</a:t>
                      </a:r>
                      <a:endParaRPr lang="en-US" sz="24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tc>
                  <a:txBody>
                    <a:bodyPr/>
                    <a:lstStyle/>
                    <a:p>
                      <a:pPr marL="635" marR="0" indent="0" algn="ctr">
                        <a:lnSpc>
                          <a:spcPct val="107000"/>
                        </a:lnSpc>
                        <a:spcBef>
                          <a:spcPts val="0"/>
                        </a:spcBef>
                        <a:spcAft>
                          <a:spcPts val="0"/>
                        </a:spcAft>
                      </a:pPr>
                      <a:r>
                        <a:rPr lang="en-US" sz="2400" dirty="0">
                          <a:effectLst/>
                          <a:latin typeface="+mj-lt"/>
                        </a:rPr>
                        <a:t>Type of container</a:t>
                      </a:r>
                      <a:endParaRPr lang="en-US" sz="2400" dirty="0">
                        <a:solidFill>
                          <a:srgbClr val="080909"/>
                        </a:solidFill>
                        <a:effectLst/>
                        <a:latin typeface="+mj-lt"/>
                        <a:ea typeface="Calibri" panose="020F0502020204030204" pitchFamily="34" charset="0"/>
                        <a:cs typeface="Calibri" panose="020F0502020204030204" pitchFamily="34" charset="0"/>
                      </a:endParaRPr>
                    </a:p>
                  </a:txBody>
                  <a:tcPr marL="35560" marR="24130" marT="74930" marB="22860"/>
                </a:tc>
                <a:extLst>
                  <a:ext uri="{0D108BD9-81ED-4DB2-BD59-A6C34878D82A}">
                    <a16:rowId xmlns:a16="http://schemas.microsoft.com/office/drawing/2014/main" val="10000"/>
                  </a:ext>
                </a:extLst>
              </a:tr>
              <a:tr h="496562">
                <a:tc>
                  <a:txBody>
                    <a:bodyPr/>
                    <a:lstStyle/>
                    <a:p>
                      <a:pPr marL="635" marR="0" indent="0" algn="l">
                        <a:lnSpc>
                          <a:spcPct val="107000"/>
                        </a:lnSpc>
                        <a:spcBef>
                          <a:spcPts val="0"/>
                        </a:spcBef>
                        <a:spcAft>
                          <a:spcPts val="0"/>
                        </a:spcAft>
                      </a:pPr>
                      <a:r>
                        <a:rPr lang="en-US" sz="2400" dirty="0">
                          <a:solidFill>
                            <a:schemeClr val="bg1"/>
                          </a:solidFill>
                          <a:effectLst/>
                          <a:latin typeface="+mj-lt"/>
                        </a:rPr>
                        <a:t>0.   Household refuse</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tx1"/>
                    </a:solidFill>
                  </a:tcPr>
                </a:tc>
                <a:tc>
                  <a:txBody>
                    <a:bodyPr/>
                    <a:lstStyle/>
                    <a:p>
                      <a:pPr marL="635" marR="0" indent="0" algn="l">
                        <a:lnSpc>
                          <a:spcPct val="107000"/>
                        </a:lnSpc>
                        <a:spcBef>
                          <a:spcPts val="0"/>
                        </a:spcBef>
                        <a:spcAft>
                          <a:spcPts val="0"/>
                        </a:spcAft>
                      </a:pPr>
                      <a:r>
                        <a:rPr lang="en-US" sz="2400" dirty="0">
                          <a:solidFill>
                            <a:schemeClr val="bg1"/>
                          </a:solidFill>
                          <a:effectLst/>
                          <a:latin typeface="+mj-lt"/>
                        </a:rPr>
                        <a:t>Black</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tx1"/>
                    </a:solidFill>
                  </a:tcPr>
                </a:tc>
                <a:tc>
                  <a:txBody>
                    <a:bodyPr/>
                    <a:lstStyle/>
                    <a:p>
                      <a:pPr marL="635" marR="0" indent="0" algn="l">
                        <a:lnSpc>
                          <a:spcPct val="107000"/>
                        </a:lnSpc>
                        <a:spcBef>
                          <a:spcPts val="0"/>
                        </a:spcBef>
                        <a:spcAft>
                          <a:spcPts val="0"/>
                        </a:spcAft>
                      </a:pPr>
                      <a:r>
                        <a:rPr lang="en-US" sz="2400" dirty="0">
                          <a:solidFill>
                            <a:schemeClr val="bg1"/>
                          </a:solidFill>
                          <a:effectLst/>
                          <a:latin typeface="+mj-lt"/>
                        </a:rPr>
                        <a:t>Plastic bag</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tx1"/>
                    </a:solidFill>
                  </a:tcPr>
                </a:tc>
                <a:extLst>
                  <a:ext uri="{0D108BD9-81ED-4DB2-BD59-A6C34878D82A}">
                    <a16:rowId xmlns:a16="http://schemas.microsoft.com/office/drawing/2014/main" val="10001"/>
                  </a:ext>
                </a:extLst>
              </a:tr>
              <a:tr h="780140">
                <a:tc>
                  <a:txBody>
                    <a:bodyPr/>
                    <a:lstStyle/>
                    <a:p>
                      <a:pPr marL="635" marR="0" indent="0" algn="l">
                        <a:lnSpc>
                          <a:spcPct val="107000"/>
                        </a:lnSpc>
                        <a:spcBef>
                          <a:spcPts val="0"/>
                        </a:spcBef>
                        <a:spcAft>
                          <a:spcPts val="0"/>
                        </a:spcAft>
                      </a:pPr>
                      <a:r>
                        <a:rPr lang="en-US" sz="2400" dirty="0">
                          <a:solidFill>
                            <a:schemeClr val="tx1"/>
                          </a:solidFill>
                          <a:effectLst/>
                          <a:latin typeface="+mj-lt"/>
                        </a:rPr>
                        <a:t>1.   Sharps</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635" marR="0" indent="0" algn="l">
                        <a:lnSpc>
                          <a:spcPct val="107000"/>
                        </a:lnSpc>
                        <a:spcBef>
                          <a:spcPts val="0"/>
                        </a:spcBef>
                        <a:spcAft>
                          <a:spcPts val="0"/>
                        </a:spcAft>
                      </a:pPr>
                      <a:r>
                        <a:rPr lang="en-US" sz="2400" dirty="0">
                          <a:solidFill>
                            <a:schemeClr val="tx1"/>
                          </a:solidFill>
                          <a:effectLst/>
                          <a:latin typeface="+mj-lt"/>
                        </a:rPr>
                        <a:t>Yellow and     </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635" marR="0" indent="0" algn="l">
                        <a:lnSpc>
                          <a:spcPct val="107000"/>
                        </a:lnSpc>
                        <a:spcBef>
                          <a:spcPts val="0"/>
                        </a:spcBef>
                        <a:spcAft>
                          <a:spcPts val="0"/>
                        </a:spcAft>
                      </a:pPr>
                      <a:r>
                        <a:rPr lang="en-US" sz="2400">
                          <a:solidFill>
                            <a:schemeClr val="tx1"/>
                          </a:solidFill>
                          <a:effectLst/>
                          <a:latin typeface="+mj-lt"/>
                        </a:rPr>
                        <a:t>Sharps container </a:t>
                      </a:r>
                      <a:endParaRPr lang="en-US" sz="240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2"/>
                  </a:ext>
                </a:extLst>
              </a:tr>
              <a:tr h="1307965">
                <a:tc>
                  <a:txBody>
                    <a:bodyPr/>
                    <a:lstStyle/>
                    <a:p>
                      <a:pPr marL="180340" marR="0" indent="-180340" algn="l">
                        <a:lnSpc>
                          <a:spcPct val="114000"/>
                        </a:lnSpc>
                        <a:spcBef>
                          <a:spcPts val="0"/>
                        </a:spcBef>
                        <a:spcAft>
                          <a:spcPts val="0"/>
                        </a:spcAft>
                      </a:pPr>
                      <a:r>
                        <a:rPr lang="en-US" sz="2400" dirty="0">
                          <a:solidFill>
                            <a:schemeClr val="tx1"/>
                          </a:solidFill>
                          <a:effectLst/>
                          <a:latin typeface="+mj-lt"/>
                        </a:rPr>
                        <a:t>2a. Waste entailing a risk of contamination</a:t>
                      </a:r>
                    </a:p>
                    <a:p>
                      <a:pPr marL="0" marR="0" indent="0" algn="l">
                        <a:lnSpc>
                          <a:spcPct val="107000"/>
                        </a:lnSpc>
                        <a:spcBef>
                          <a:spcPts val="0"/>
                        </a:spcBef>
                        <a:spcAft>
                          <a:spcPts val="0"/>
                        </a:spcAft>
                      </a:pPr>
                      <a:r>
                        <a:rPr lang="en-US" sz="2400" dirty="0">
                          <a:solidFill>
                            <a:schemeClr val="tx1"/>
                          </a:solidFill>
                          <a:effectLst/>
                          <a:latin typeface="+mj-lt"/>
                        </a:rPr>
                        <a:t>2b. Anatomical waste</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0" indent="0" algn="l">
                        <a:lnSpc>
                          <a:spcPct val="107000"/>
                        </a:lnSpc>
                        <a:spcBef>
                          <a:spcPts val="0"/>
                        </a:spcBef>
                        <a:spcAft>
                          <a:spcPts val="0"/>
                        </a:spcAft>
                      </a:pPr>
                      <a:r>
                        <a:rPr lang="en-US" sz="2400" dirty="0">
                          <a:solidFill>
                            <a:schemeClr val="tx1"/>
                          </a:solidFill>
                          <a:effectLst/>
                          <a:latin typeface="+mj-lt"/>
                        </a:rPr>
                        <a:t>Yellow and </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50165" indent="0" algn="l">
                        <a:lnSpc>
                          <a:spcPct val="107000"/>
                        </a:lnSpc>
                        <a:spcBef>
                          <a:spcPts val="0"/>
                        </a:spcBef>
                        <a:spcAft>
                          <a:spcPts val="0"/>
                        </a:spcAft>
                      </a:pPr>
                      <a:r>
                        <a:rPr lang="en-US" sz="2400" dirty="0">
                          <a:solidFill>
                            <a:schemeClr val="tx1"/>
                          </a:solidFill>
                          <a:effectLst/>
                          <a:latin typeface="+mj-lt"/>
                        </a:rPr>
                        <a:t>Plastic bag or container</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3"/>
                  </a:ext>
                </a:extLst>
              </a:tr>
              <a:tr h="1336471">
                <a:tc>
                  <a:txBody>
                    <a:bodyPr/>
                    <a:lstStyle/>
                    <a:p>
                      <a:pPr marL="0" marR="0" indent="0" algn="l">
                        <a:lnSpc>
                          <a:spcPct val="107000"/>
                        </a:lnSpc>
                        <a:spcBef>
                          <a:spcPts val="0"/>
                        </a:spcBef>
                        <a:spcAft>
                          <a:spcPts val="0"/>
                        </a:spcAft>
                      </a:pPr>
                      <a:r>
                        <a:rPr lang="en-US" sz="2400" dirty="0">
                          <a:solidFill>
                            <a:schemeClr val="tx1"/>
                          </a:solidFill>
                          <a:effectLst/>
                          <a:latin typeface="+mj-lt"/>
                        </a:rPr>
                        <a:t>2c. Infectious waste</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0" indent="0" algn="l">
                        <a:lnSpc>
                          <a:spcPct val="107000"/>
                        </a:lnSpc>
                        <a:spcBef>
                          <a:spcPts val="0"/>
                        </a:spcBef>
                        <a:spcAft>
                          <a:spcPts val="0"/>
                        </a:spcAft>
                      </a:pPr>
                      <a:r>
                        <a:rPr lang="en-US" sz="2400" dirty="0">
                          <a:solidFill>
                            <a:schemeClr val="tx1"/>
                          </a:solidFill>
                          <a:effectLst/>
                          <a:latin typeface="+mj-lt"/>
                        </a:rPr>
                        <a:t>Yellow marked </a:t>
                      </a:r>
                    </a:p>
                    <a:p>
                      <a:pPr marL="0" marR="0" indent="0" algn="l">
                        <a:lnSpc>
                          <a:spcPct val="107000"/>
                        </a:lnSpc>
                        <a:spcBef>
                          <a:spcPts val="0"/>
                        </a:spcBef>
                        <a:spcAft>
                          <a:spcPts val="0"/>
                        </a:spcAft>
                      </a:pPr>
                      <a:r>
                        <a:rPr lang="en-US" sz="2400" dirty="0">
                          <a:solidFill>
                            <a:schemeClr val="tx1"/>
                          </a:solidFill>
                          <a:effectLst/>
                          <a:latin typeface="+mj-lt"/>
                        </a:rPr>
                        <a:t>“highly infectious” and </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tc>
                  <a:txBody>
                    <a:bodyPr/>
                    <a:lstStyle/>
                    <a:p>
                      <a:pPr marL="0" marR="50165" indent="0" algn="l">
                        <a:lnSpc>
                          <a:spcPct val="118000"/>
                        </a:lnSpc>
                        <a:spcBef>
                          <a:spcPts val="0"/>
                        </a:spcBef>
                        <a:spcAft>
                          <a:spcPts val="0"/>
                        </a:spcAft>
                      </a:pPr>
                      <a:r>
                        <a:rPr lang="en-US" sz="2400" dirty="0">
                          <a:solidFill>
                            <a:schemeClr val="tx1"/>
                          </a:solidFill>
                          <a:effectLst/>
                          <a:latin typeface="+mj-lt"/>
                        </a:rPr>
                        <a:t>Plastic bag or container which can be </a:t>
                      </a:r>
                    </a:p>
                    <a:p>
                      <a:pPr marL="0" marR="0" indent="0" algn="l">
                        <a:lnSpc>
                          <a:spcPct val="107000"/>
                        </a:lnSpc>
                        <a:spcBef>
                          <a:spcPts val="0"/>
                        </a:spcBef>
                        <a:spcAft>
                          <a:spcPts val="0"/>
                        </a:spcAft>
                      </a:pPr>
                      <a:r>
                        <a:rPr lang="en-US" sz="2400" dirty="0">
                          <a:solidFill>
                            <a:schemeClr val="tx1"/>
                          </a:solidFill>
                          <a:effectLst/>
                          <a:latin typeface="+mj-lt"/>
                        </a:rPr>
                        <a:t>autoclaved</a:t>
                      </a:r>
                      <a:endParaRPr lang="en-US" sz="2400" dirty="0">
                        <a:solidFill>
                          <a:schemeClr val="tx1"/>
                        </a:solidFill>
                        <a:effectLst/>
                        <a:latin typeface="+mj-lt"/>
                        <a:ea typeface="Calibri" panose="020F0502020204030204" pitchFamily="34" charset="0"/>
                        <a:cs typeface="Calibri" panose="020F0502020204030204" pitchFamily="34" charset="0"/>
                      </a:endParaRPr>
                    </a:p>
                  </a:txBody>
                  <a:tcPr marL="35560" marR="24130" marT="74930" marB="22860" anchor="ctr">
                    <a:solidFill>
                      <a:srgbClr val="FFFF00"/>
                    </a:solidFill>
                  </a:tcPr>
                </a:tc>
                <a:extLst>
                  <a:ext uri="{0D108BD9-81ED-4DB2-BD59-A6C34878D82A}">
                    <a16:rowId xmlns:a16="http://schemas.microsoft.com/office/drawing/2014/main" val="10004"/>
                  </a:ext>
                </a:extLst>
              </a:tr>
              <a:tr h="1667566">
                <a:tc>
                  <a:txBody>
                    <a:bodyPr/>
                    <a:lstStyle/>
                    <a:p>
                      <a:pPr marL="0" marR="0" indent="0" algn="l">
                        <a:lnSpc>
                          <a:spcPct val="107000"/>
                        </a:lnSpc>
                        <a:spcBef>
                          <a:spcPts val="0"/>
                        </a:spcBef>
                        <a:spcAft>
                          <a:spcPts val="0"/>
                        </a:spcAft>
                      </a:pPr>
                      <a:r>
                        <a:rPr lang="en-US" sz="2400" dirty="0">
                          <a:solidFill>
                            <a:schemeClr val="bg1"/>
                          </a:solidFill>
                          <a:effectLst/>
                          <a:latin typeface="+mj-lt"/>
                        </a:rPr>
                        <a:t>3.   Chemical and        pharmaceutical waste</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tc>
                  <a:txBody>
                    <a:bodyPr/>
                    <a:lstStyle/>
                    <a:p>
                      <a:pPr marL="0" marR="0" indent="0" algn="l">
                        <a:lnSpc>
                          <a:spcPct val="118000"/>
                        </a:lnSpc>
                        <a:spcBef>
                          <a:spcPts val="0"/>
                        </a:spcBef>
                        <a:spcAft>
                          <a:spcPts val="0"/>
                        </a:spcAft>
                      </a:pPr>
                      <a:r>
                        <a:rPr lang="en-US" sz="2400" dirty="0">
                          <a:solidFill>
                            <a:schemeClr val="bg1"/>
                          </a:solidFill>
                          <a:effectLst/>
                          <a:latin typeface="+mj-lt"/>
                        </a:rPr>
                        <a:t>Brown, marked with </a:t>
                      </a:r>
                    </a:p>
                    <a:p>
                      <a:pPr marL="0" marR="0" indent="0" algn="l">
                        <a:lnSpc>
                          <a:spcPct val="118000"/>
                        </a:lnSpc>
                        <a:spcBef>
                          <a:spcPts val="0"/>
                        </a:spcBef>
                        <a:spcAft>
                          <a:spcPts val="0"/>
                        </a:spcAft>
                      </a:pPr>
                      <a:r>
                        <a:rPr lang="en-US" sz="2400" dirty="0">
                          <a:solidFill>
                            <a:schemeClr val="bg1"/>
                          </a:solidFill>
                          <a:effectLst/>
                          <a:latin typeface="+mj-lt"/>
                        </a:rPr>
                        <a:t>a suitable symbol</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tc>
                  <a:txBody>
                    <a:bodyPr/>
                    <a:lstStyle/>
                    <a:p>
                      <a:pPr marL="635" marR="0" indent="0" algn="l">
                        <a:lnSpc>
                          <a:spcPct val="107000"/>
                        </a:lnSpc>
                        <a:spcBef>
                          <a:spcPts val="0"/>
                        </a:spcBef>
                        <a:spcAft>
                          <a:spcPts val="0"/>
                        </a:spcAft>
                      </a:pPr>
                      <a:r>
                        <a:rPr lang="en-US" sz="2400" dirty="0">
                          <a:solidFill>
                            <a:schemeClr val="bg1"/>
                          </a:solidFill>
                          <a:effectLst/>
                          <a:latin typeface="+mj-lt"/>
                        </a:rPr>
                        <a:t>Plastic bag, container</a:t>
                      </a:r>
                      <a:endParaRPr lang="en-US" sz="2400" dirty="0">
                        <a:solidFill>
                          <a:schemeClr val="bg1"/>
                        </a:solidFill>
                        <a:effectLst/>
                        <a:latin typeface="+mj-lt"/>
                        <a:ea typeface="Calibri" panose="020F0502020204030204" pitchFamily="34" charset="0"/>
                        <a:cs typeface="Calibri" panose="020F0502020204030204" pitchFamily="34" charset="0"/>
                      </a:endParaRPr>
                    </a:p>
                  </a:txBody>
                  <a:tcPr marL="35560" marR="24130" marT="74930" marB="22860" anchor="ctr">
                    <a:solidFill>
                      <a:schemeClr val="accent2">
                        <a:lumMod val="75000"/>
                      </a:schemeClr>
                    </a:solidFill>
                  </a:tcPr>
                </a:tc>
                <a:extLst>
                  <a:ext uri="{0D108BD9-81ED-4DB2-BD59-A6C34878D82A}">
                    <a16:rowId xmlns:a16="http://schemas.microsoft.com/office/drawing/2014/main" val="10005"/>
                  </a:ext>
                </a:extLst>
              </a:tr>
            </a:tbl>
          </a:graphicData>
        </a:graphic>
      </p:graphicFrame>
      <p:grpSp>
        <p:nvGrpSpPr>
          <p:cNvPr id="5" name="Group 4"/>
          <p:cNvGrpSpPr/>
          <p:nvPr/>
        </p:nvGrpSpPr>
        <p:grpSpPr>
          <a:xfrm>
            <a:off x="7317811" y="4533797"/>
            <a:ext cx="599614" cy="407890"/>
            <a:chOff x="0" y="0"/>
            <a:chExt cx="237592" cy="229330"/>
          </a:xfrm>
        </p:grpSpPr>
        <p:sp>
          <p:nvSpPr>
            <p:cNvPr id="6" name="Shape 15521"/>
            <p:cNvSpPr/>
            <p:nvPr/>
          </p:nvSpPr>
          <p:spPr>
            <a:xfrm>
              <a:off x="119583" y="0"/>
              <a:ext cx="118008" cy="181350"/>
            </a:xfrm>
            <a:custGeom>
              <a:avLst/>
              <a:gdLst/>
              <a:ahLst/>
              <a:cxnLst/>
              <a:rect l="0" t="0" r="0" b="0"/>
              <a:pathLst>
                <a:path w="118008" h="181350">
                  <a:moveTo>
                    <a:pt x="8930" y="1285"/>
                  </a:moveTo>
                  <a:cubicBezTo>
                    <a:pt x="12987" y="0"/>
                    <a:pt x="18590" y="4124"/>
                    <a:pt x="22428" y="4705"/>
                  </a:cubicBezTo>
                  <a:cubicBezTo>
                    <a:pt x="43269" y="15729"/>
                    <a:pt x="56655" y="32239"/>
                    <a:pt x="65697" y="53092"/>
                  </a:cubicBezTo>
                  <a:cubicBezTo>
                    <a:pt x="68453" y="62541"/>
                    <a:pt x="71603" y="74352"/>
                    <a:pt x="67666" y="84182"/>
                  </a:cubicBezTo>
                  <a:cubicBezTo>
                    <a:pt x="80645" y="90481"/>
                    <a:pt x="91656" y="101098"/>
                    <a:pt x="101498" y="110522"/>
                  </a:cubicBezTo>
                  <a:cubicBezTo>
                    <a:pt x="106604" y="119589"/>
                    <a:pt x="109360" y="129026"/>
                    <a:pt x="114871" y="138055"/>
                  </a:cubicBezTo>
                  <a:cubicBezTo>
                    <a:pt x="117628" y="151060"/>
                    <a:pt x="118008" y="169539"/>
                    <a:pt x="112903" y="181350"/>
                  </a:cubicBezTo>
                  <a:lnTo>
                    <a:pt x="109360" y="181350"/>
                  </a:lnTo>
                  <a:cubicBezTo>
                    <a:pt x="113297" y="158528"/>
                    <a:pt x="108179" y="134537"/>
                    <a:pt x="89294" y="119983"/>
                  </a:cubicBezTo>
                  <a:cubicBezTo>
                    <a:pt x="74359" y="113684"/>
                    <a:pt x="57823" y="112490"/>
                    <a:pt x="43269" y="114459"/>
                  </a:cubicBezTo>
                  <a:cubicBezTo>
                    <a:pt x="39738" y="117621"/>
                    <a:pt x="36195" y="119589"/>
                    <a:pt x="31864" y="119983"/>
                  </a:cubicBezTo>
                  <a:cubicBezTo>
                    <a:pt x="27927" y="125482"/>
                    <a:pt x="24791" y="130207"/>
                    <a:pt x="19672" y="133344"/>
                  </a:cubicBezTo>
                  <a:cubicBezTo>
                    <a:pt x="14554" y="127845"/>
                    <a:pt x="14948" y="116834"/>
                    <a:pt x="5512" y="114459"/>
                  </a:cubicBezTo>
                  <a:cubicBezTo>
                    <a:pt x="2756" y="113684"/>
                    <a:pt x="0" y="110141"/>
                    <a:pt x="2362" y="107779"/>
                  </a:cubicBezTo>
                  <a:lnTo>
                    <a:pt x="2362" y="105810"/>
                  </a:lnTo>
                  <a:cubicBezTo>
                    <a:pt x="15342" y="101492"/>
                    <a:pt x="33439" y="100705"/>
                    <a:pt x="38557" y="84957"/>
                  </a:cubicBezTo>
                  <a:lnTo>
                    <a:pt x="48781" y="64116"/>
                  </a:lnTo>
                  <a:cubicBezTo>
                    <a:pt x="45631" y="43669"/>
                    <a:pt x="42482" y="18091"/>
                    <a:pt x="20460" y="10624"/>
                  </a:cubicBezTo>
                  <a:cubicBezTo>
                    <a:pt x="16129" y="7080"/>
                    <a:pt x="9055" y="9442"/>
                    <a:pt x="5512" y="4705"/>
                  </a:cubicBezTo>
                  <a:cubicBezTo>
                    <a:pt x="6398" y="2743"/>
                    <a:pt x="7578" y="1714"/>
                    <a:pt x="8930" y="1285"/>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7" name="Shape 15522"/>
            <p:cNvSpPr/>
            <p:nvPr/>
          </p:nvSpPr>
          <p:spPr>
            <a:xfrm>
              <a:off x="0" y="1667"/>
              <a:ext cx="116827" cy="178502"/>
            </a:xfrm>
            <a:custGeom>
              <a:avLst/>
              <a:gdLst/>
              <a:ahLst/>
              <a:cxnLst/>
              <a:rect l="0" t="0" r="0" b="0"/>
              <a:pathLst>
                <a:path w="116827" h="178502">
                  <a:moveTo>
                    <a:pt x="104438" y="49"/>
                  </a:moveTo>
                  <a:cubicBezTo>
                    <a:pt x="106112" y="0"/>
                    <a:pt x="107391" y="492"/>
                    <a:pt x="106998" y="3051"/>
                  </a:cubicBezTo>
                  <a:cubicBezTo>
                    <a:pt x="90081" y="6595"/>
                    <a:pt x="78677" y="16424"/>
                    <a:pt x="69228" y="31372"/>
                  </a:cubicBezTo>
                  <a:cubicBezTo>
                    <a:pt x="61366" y="56150"/>
                    <a:pt x="66091" y="76609"/>
                    <a:pt x="83388" y="94707"/>
                  </a:cubicBezTo>
                  <a:cubicBezTo>
                    <a:pt x="92443" y="99038"/>
                    <a:pt x="102273" y="101794"/>
                    <a:pt x="112497" y="103369"/>
                  </a:cubicBezTo>
                  <a:cubicBezTo>
                    <a:pt x="116827" y="116348"/>
                    <a:pt x="95593" y="115167"/>
                    <a:pt x="102273" y="130508"/>
                  </a:cubicBezTo>
                  <a:lnTo>
                    <a:pt x="99517" y="132477"/>
                  </a:lnTo>
                  <a:cubicBezTo>
                    <a:pt x="85357" y="121059"/>
                    <a:pt x="72771" y="104537"/>
                    <a:pt x="52324" y="109655"/>
                  </a:cubicBezTo>
                  <a:cubicBezTo>
                    <a:pt x="46418" y="112805"/>
                    <a:pt x="38938" y="111623"/>
                    <a:pt x="33439" y="114379"/>
                  </a:cubicBezTo>
                  <a:cubicBezTo>
                    <a:pt x="18098" y="121847"/>
                    <a:pt x="11011" y="136795"/>
                    <a:pt x="9830" y="153318"/>
                  </a:cubicBezTo>
                  <a:lnTo>
                    <a:pt x="12586" y="176927"/>
                  </a:lnTo>
                  <a:cubicBezTo>
                    <a:pt x="9830" y="178502"/>
                    <a:pt x="7074" y="175352"/>
                    <a:pt x="5118" y="172990"/>
                  </a:cubicBezTo>
                  <a:cubicBezTo>
                    <a:pt x="0" y="141913"/>
                    <a:pt x="9436" y="104931"/>
                    <a:pt x="40119" y="86058"/>
                  </a:cubicBezTo>
                  <a:cubicBezTo>
                    <a:pt x="56642" y="80153"/>
                    <a:pt x="43269" y="59312"/>
                    <a:pt x="51143" y="48289"/>
                  </a:cubicBezTo>
                  <a:cubicBezTo>
                    <a:pt x="57429" y="26648"/>
                    <a:pt x="77889" y="6595"/>
                    <a:pt x="99517" y="295"/>
                  </a:cubicBezTo>
                  <a:cubicBezTo>
                    <a:pt x="100698" y="689"/>
                    <a:pt x="102765" y="98"/>
                    <a:pt x="104438" y="4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8" name="Shape 15523"/>
            <p:cNvSpPr/>
            <p:nvPr/>
          </p:nvSpPr>
          <p:spPr>
            <a:xfrm>
              <a:off x="83388" y="63722"/>
              <a:ext cx="70815" cy="21628"/>
            </a:xfrm>
            <a:custGeom>
              <a:avLst/>
              <a:gdLst/>
              <a:ahLst/>
              <a:cxnLst/>
              <a:rect l="0" t="0" r="0" b="0"/>
              <a:pathLst>
                <a:path w="70815" h="21628">
                  <a:moveTo>
                    <a:pt x="29121" y="394"/>
                  </a:moveTo>
                  <a:cubicBezTo>
                    <a:pt x="44463" y="0"/>
                    <a:pt x="57836" y="3937"/>
                    <a:pt x="70028" y="11011"/>
                  </a:cubicBezTo>
                  <a:cubicBezTo>
                    <a:pt x="70815" y="14554"/>
                    <a:pt x="65303" y="19266"/>
                    <a:pt x="61366" y="20447"/>
                  </a:cubicBezTo>
                  <a:cubicBezTo>
                    <a:pt x="44856" y="15735"/>
                    <a:pt x="27546" y="12192"/>
                    <a:pt x="10236" y="20447"/>
                  </a:cubicBezTo>
                  <a:cubicBezTo>
                    <a:pt x="5512" y="21628"/>
                    <a:pt x="1968" y="18098"/>
                    <a:pt x="0" y="14554"/>
                  </a:cubicBezTo>
                  <a:cubicBezTo>
                    <a:pt x="3937" y="1575"/>
                    <a:pt x="19672" y="5106"/>
                    <a:pt x="29121" y="394"/>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9" name="Shape 15524"/>
            <p:cNvSpPr/>
            <p:nvPr/>
          </p:nvSpPr>
          <p:spPr>
            <a:xfrm>
              <a:off x="56261" y="120758"/>
              <a:ext cx="44844" cy="61366"/>
            </a:xfrm>
            <a:custGeom>
              <a:avLst/>
              <a:gdLst/>
              <a:ahLst/>
              <a:cxnLst/>
              <a:rect l="0" t="0" r="0" b="0"/>
              <a:pathLst>
                <a:path w="44844" h="61366">
                  <a:moveTo>
                    <a:pt x="7420" y="492"/>
                  </a:moveTo>
                  <a:cubicBezTo>
                    <a:pt x="9436" y="984"/>
                    <a:pt x="11405" y="2165"/>
                    <a:pt x="12979" y="3150"/>
                  </a:cubicBezTo>
                  <a:cubicBezTo>
                    <a:pt x="10224" y="10236"/>
                    <a:pt x="18098" y="16523"/>
                    <a:pt x="15735" y="23609"/>
                  </a:cubicBezTo>
                  <a:cubicBezTo>
                    <a:pt x="20066" y="25971"/>
                    <a:pt x="18885" y="32652"/>
                    <a:pt x="22415" y="36195"/>
                  </a:cubicBezTo>
                  <a:cubicBezTo>
                    <a:pt x="26746" y="44450"/>
                    <a:pt x="44844" y="48387"/>
                    <a:pt x="36576" y="60579"/>
                  </a:cubicBezTo>
                  <a:cubicBezTo>
                    <a:pt x="25565" y="61366"/>
                    <a:pt x="14948" y="48387"/>
                    <a:pt x="9042" y="38951"/>
                  </a:cubicBezTo>
                  <a:cubicBezTo>
                    <a:pt x="3937" y="27927"/>
                    <a:pt x="0" y="16129"/>
                    <a:pt x="1575" y="1968"/>
                  </a:cubicBezTo>
                  <a:cubicBezTo>
                    <a:pt x="3340" y="197"/>
                    <a:pt x="5404" y="0"/>
                    <a:pt x="7420" y="492"/>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0" name="Shape 15525"/>
            <p:cNvSpPr/>
            <p:nvPr/>
          </p:nvSpPr>
          <p:spPr>
            <a:xfrm>
              <a:off x="139649" y="121939"/>
              <a:ext cx="42101" cy="61366"/>
            </a:xfrm>
            <a:custGeom>
              <a:avLst/>
              <a:gdLst/>
              <a:ahLst/>
              <a:cxnLst/>
              <a:rect l="0" t="0" r="0" b="0"/>
              <a:pathLst>
                <a:path w="42101" h="61366">
                  <a:moveTo>
                    <a:pt x="34214" y="0"/>
                  </a:moveTo>
                  <a:cubicBezTo>
                    <a:pt x="36182" y="1575"/>
                    <a:pt x="39332" y="787"/>
                    <a:pt x="42101" y="787"/>
                  </a:cubicBezTo>
                  <a:cubicBezTo>
                    <a:pt x="41300" y="26746"/>
                    <a:pt x="34214" y="50749"/>
                    <a:pt x="9042" y="61366"/>
                  </a:cubicBezTo>
                  <a:cubicBezTo>
                    <a:pt x="5893" y="61366"/>
                    <a:pt x="3531" y="57823"/>
                    <a:pt x="2362" y="55461"/>
                  </a:cubicBezTo>
                  <a:cubicBezTo>
                    <a:pt x="0" y="47206"/>
                    <a:pt x="10236" y="48781"/>
                    <a:pt x="12586" y="42482"/>
                  </a:cubicBezTo>
                  <a:cubicBezTo>
                    <a:pt x="21234" y="33045"/>
                    <a:pt x="31471" y="20460"/>
                    <a:pt x="27927" y="7468"/>
                  </a:cubicBezTo>
                  <a:cubicBezTo>
                    <a:pt x="27927" y="3937"/>
                    <a:pt x="30683" y="0"/>
                    <a:pt x="34214" y="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1" name="Shape 15526"/>
            <p:cNvSpPr/>
            <p:nvPr/>
          </p:nvSpPr>
          <p:spPr>
            <a:xfrm>
              <a:off x="21247" y="139048"/>
              <a:ext cx="198260" cy="90283"/>
            </a:xfrm>
            <a:custGeom>
              <a:avLst/>
              <a:gdLst/>
              <a:ahLst/>
              <a:cxnLst/>
              <a:rect l="0" t="0" r="0" b="0"/>
              <a:pathLst>
                <a:path w="198260" h="90283">
                  <a:moveTo>
                    <a:pt x="86185" y="778"/>
                  </a:moveTo>
                  <a:cubicBezTo>
                    <a:pt x="92917" y="0"/>
                    <a:pt x="101692" y="7968"/>
                    <a:pt x="109360" y="1776"/>
                  </a:cubicBezTo>
                  <a:lnTo>
                    <a:pt x="113297" y="2564"/>
                  </a:lnTo>
                  <a:cubicBezTo>
                    <a:pt x="113691" y="4926"/>
                    <a:pt x="112509" y="9244"/>
                    <a:pt x="109360" y="11212"/>
                  </a:cubicBezTo>
                  <a:cubicBezTo>
                    <a:pt x="101498" y="28916"/>
                    <a:pt x="110147" y="46620"/>
                    <a:pt x="121552" y="60387"/>
                  </a:cubicBezTo>
                  <a:cubicBezTo>
                    <a:pt x="138075" y="74547"/>
                    <a:pt x="165227" y="80847"/>
                    <a:pt x="184887" y="69836"/>
                  </a:cubicBezTo>
                  <a:cubicBezTo>
                    <a:pt x="190792" y="67080"/>
                    <a:pt x="191186" y="59993"/>
                    <a:pt x="198260" y="61962"/>
                  </a:cubicBezTo>
                  <a:lnTo>
                    <a:pt x="196304" y="67867"/>
                  </a:lnTo>
                  <a:cubicBezTo>
                    <a:pt x="173876" y="89889"/>
                    <a:pt x="136500" y="90283"/>
                    <a:pt x="109360" y="78091"/>
                  </a:cubicBezTo>
                  <a:cubicBezTo>
                    <a:pt x="104635" y="72185"/>
                    <a:pt x="95987" y="72973"/>
                    <a:pt x="89688" y="74547"/>
                  </a:cubicBezTo>
                  <a:cubicBezTo>
                    <a:pt x="68847" y="87933"/>
                    <a:pt x="40132" y="84784"/>
                    <a:pt x="18885" y="77303"/>
                  </a:cubicBezTo>
                  <a:cubicBezTo>
                    <a:pt x="12192" y="71017"/>
                    <a:pt x="2362" y="67473"/>
                    <a:pt x="0" y="58418"/>
                  </a:cubicBezTo>
                  <a:lnTo>
                    <a:pt x="1575" y="56450"/>
                  </a:lnTo>
                  <a:cubicBezTo>
                    <a:pt x="9055" y="63536"/>
                    <a:pt x="18885" y="69048"/>
                    <a:pt x="28334" y="73366"/>
                  </a:cubicBezTo>
                  <a:cubicBezTo>
                    <a:pt x="47206" y="75729"/>
                    <a:pt x="68847" y="69048"/>
                    <a:pt x="80251" y="49770"/>
                  </a:cubicBezTo>
                  <a:cubicBezTo>
                    <a:pt x="84188" y="35609"/>
                    <a:pt x="88519" y="19086"/>
                    <a:pt x="80251" y="5320"/>
                  </a:cubicBezTo>
                  <a:cubicBezTo>
                    <a:pt x="81925" y="2268"/>
                    <a:pt x="83942" y="1037"/>
                    <a:pt x="86185" y="778"/>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grpSp>
      <p:grpSp>
        <p:nvGrpSpPr>
          <p:cNvPr id="12" name="Group 11"/>
          <p:cNvGrpSpPr/>
          <p:nvPr/>
        </p:nvGrpSpPr>
        <p:grpSpPr>
          <a:xfrm>
            <a:off x="7312842" y="3544583"/>
            <a:ext cx="599614" cy="407890"/>
            <a:chOff x="0" y="0"/>
            <a:chExt cx="237592" cy="229330"/>
          </a:xfrm>
        </p:grpSpPr>
        <p:sp>
          <p:nvSpPr>
            <p:cNvPr id="13" name="Shape 15527"/>
            <p:cNvSpPr/>
            <p:nvPr/>
          </p:nvSpPr>
          <p:spPr>
            <a:xfrm>
              <a:off x="119583" y="0"/>
              <a:ext cx="118008" cy="181349"/>
            </a:xfrm>
            <a:custGeom>
              <a:avLst/>
              <a:gdLst/>
              <a:ahLst/>
              <a:cxnLst/>
              <a:rect l="0" t="0" r="0" b="0"/>
              <a:pathLst>
                <a:path w="118008" h="181349">
                  <a:moveTo>
                    <a:pt x="8930" y="1290"/>
                  </a:moveTo>
                  <a:cubicBezTo>
                    <a:pt x="12987" y="0"/>
                    <a:pt x="18590" y="4127"/>
                    <a:pt x="22428" y="4717"/>
                  </a:cubicBezTo>
                  <a:cubicBezTo>
                    <a:pt x="43269" y="15728"/>
                    <a:pt x="56655" y="32251"/>
                    <a:pt x="65697" y="53104"/>
                  </a:cubicBezTo>
                  <a:cubicBezTo>
                    <a:pt x="68453" y="62541"/>
                    <a:pt x="71603" y="74351"/>
                    <a:pt x="67666" y="84181"/>
                  </a:cubicBezTo>
                  <a:cubicBezTo>
                    <a:pt x="80645" y="90480"/>
                    <a:pt x="91656" y="101098"/>
                    <a:pt x="101498" y="110534"/>
                  </a:cubicBezTo>
                  <a:cubicBezTo>
                    <a:pt x="106604" y="119589"/>
                    <a:pt x="109360" y="129025"/>
                    <a:pt x="114871" y="138067"/>
                  </a:cubicBezTo>
                  <a:cubicBezTo>
                    <a:pt x="117628" y="151060"/>
                    <a:pt x="118008" y="169538"/>
                    <a:pt x="112903" y="181349"/>
                  </a:cubicBezTo>
                  <a:lnTo>
                    <a:pt x="109360" y="181349"/>
                  </a:lnTo>
                  <a:cubicBezTo>
                    <a:pt x="113297" y="158527"/>
                    <a:pt x="108179" y="134537"/>
                    <a:pt x="89294" y="119982"/>
                  </a:cubicBezTo>
                  <a:cubicBezTo>
                    <a:pt x="74359" y="113683"/>
                    <a:pt x="57823" y="112502"/>
                    <a:pt x="43269" y="114471"/>
                  </a:cubicBezTo>
                  <a:cubicBezTo>
                    <a:pt x="39738" y="117620"/>
                    <a:pt x="36195" y="119589"/>
                    <a:pt x="31864" y="119982"/>
                  </a:cubicBezTo>
                  <a:cubicBezTo>
                    <a:pt x="27927" y="125482"/>
                    <a:pt x="24791" y="130206"/>
                    <a:pt x="19672" y="133356"/>
                  </a:cubicBezTo>
                  <a:cubicBezTo>
                    <a:pt x="14554" y="127844"/>
                    <a:pt x="14948" y="116833"/>
                    <a:pt x="5512" y="114471"/>
                  </a:cubicBezTo>
                  <a:cubicBezTo>
                    <a:pt x="2756" y="113683"/>
                    <a:pt x="0" y="110140"/>
                    <a:pt x="2362" y="107778"/>
                  </a:cubicBezTo>
                  <a:lnTo>
                    <a:pt x="2362" y="105822"/>
                  </a:lnTo>
                  <a:cubicBezTo>
                    <a:pt x="15342" y="101491"/>
                    <a:pt x="33439" y="100704"/>
                    <a:pt x="38557" y="84969"/>
                  </a:cubicBezTo>
                  <a:lnTo>
                    <a:pt x="48781" y="64115"/>
                  </a:lnTo>
                  <a:cubicBezTo>
                    <a:pt x="45631" y="43668"/>
                    <a:pt x="42482" y="18091"/>
                    <a:pt x="20460" y="10623"/>
                  </a:cubicBezTo>
                  <a:cubicBezTo>
                    <a:pt x="16129" y="7080"/>
                    <a:pt x="9055" y="9442"/>
                    <a:pt x="5512" y="4717"/>
                  </a:cubicBezTo>
                  <a:cubicBezTo>
                    <a:pt x="6398" y="2752"/>
                    <a:pt x="7578" y="1720"/>
                    <a:pt x="8930" y="129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4" name="Shape 15528"/>
            <p:cNvSpPr/>
            <p:nvPr/>
          </p:nvSpPr>
          <p:spPr>
            <a:xfrm>
              <a:off x="0" y="1666"/>
              <a:ext cx="116827" cy="178502"/>
            </a:xfrm>
            <a:custGeom>
              <a:avLst/>
              <a:gdLst/>
              <a:ahLst/>
              <a:cxnLst/>
              <a:rect l="0" t="0" r="0" b="0"/>
              <a:pathLst>
                <a:path w="116827" h="178502">
                  <a:moveTo>
                    <a:pt x="104438" y="49"/>
                  </a:moveTo>
                  <a:cubicBezTo>
                    <a:pt x="106112" y="0"/>
                    <a:pt x="107391" y="492"/>
                    <a:pt x="106998" y="3051"/>
                  </a:cubicBezTo>
                  <a:cubicBezTo>
                    <a:pt x="90081" y="6595"/>
                    <a:pt x="78677" y="16424"/>
                    <a:pt x="69228" y="31372"/>
                  </a:cubicBezTo>
                  <a:cubicBezTo>
                    <a:pt x="61366" y="56150"/>
                    <a:pt x="66091" y="76609"/>
                    <a:pt x="83388" y="94707"/>
                  </a:cubicBezTo>
                  <a:cubicBezTo>
                    <a:pt x="92443" y="99038"/>
                    <a:pt x="102273" y="101794"/>
                    <a:pt x="112497" y="103368"/>
                  </a:cubicBezTo>
                  <a:cubicBezTo>
                    <a:pt x="116827" y="116348"/>
                    <a:pt x="95593" y="115167"/>
                    <a:pt x="102273" y="130509"/>
                  </a:cubicBezTo>
                  <a:lnTo>
                    <a:pt x="99517" y="132477"/>
                  </a:lnTo>
                  <a:cubicBezTo>
                    <a:pt x="85357" y="121059"/>
                    <a:pt x="72771" y="104537"/>
                    <a:pt x="52324" y="109655"/>
                  </a:cubicBezTo>
                  <a:cubicBezTo>
                    <a:pt x="46418" y="112805"/>
                    <a:pt x="38938" y="111624"/>
                    <a:pt x="33439" y="114379"/>
                  </a:cubicBezTo>
                  <a:cubicBezTo>
                    <a:pt x="18098" y="121847"/>
                    <a:pt x="11011" y="136795"/>
                    <a:pt x="9830" y="153318"/>
                  </a:cubicBezTo>
                  <a:lnTo>
                    <a:pt x="12586" y="176927"/>
                  </a:lnTo>
                  <a:cubicBezTo>
                    <a:pt x="9830" y="178502"/>
                    <a:pt x="7074" y="175352"/>
                    <a:pt x="5118" y="172990"/>
                  </a:cubicBezTo>
                  <a:cubicBezTo>
                    <a:pt x="0" y="141913"/>
                    <a:pt x="9436" y="104931"/>
                    <a:pt x="40119" y="86059"/>
                  </a:cubicBezTo>
                  <a:cubicBezTo>
                    <a:pt x="56642" y="80153"/>
                    <a:pt x="43269" y="59312"/>
                    <a:pt x="51143" y="48289"/>
                  </a:cubicBezTo>
                  <a:cubicBezTo>
                    <a:pt x="57429" y="26648"/>
                    <a:pt x="77889" y="6595"/>
                    <a:pt x="99517" y="295"/>
                  </a:cubicBezTo>
                  <a:cubicBezTo>
                    <a:pt x="100698" y="689"/>
                    <a:pt x="102765" y="98"/>
                    <a:pt x="104438" y="4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5" name="Shape 15529"/>
            <p:cNvSpPr/>
            <p:nvPr/>
          </p:nvSpPr>
          <p:spPr>
            <a:xfrm>
              <a:off x="83388" y="63734"/>
              <a:ext cx="70815" cy="21628"/>
            </a:xfrm>
            <a:custGeom>
              <a:avLst/>
              <a:gdLst/>
              <a:ahLst/>
              <a:cxnLst/>
              <a:rect l="0" t="0" r="0" b="0"/>
              <a:pathLst>
                <a:path w="70815" h="21628">
                  <a:moveTo>
                    <a:pt x="29121" y="394"/>
                  </a:moveTo>
                  <a:cubicBezTo>
                    <a:pt x="44463" y="0"/>
                    <a:pt x="57836" y="3937"/>
                    <a:pt x="70028" y="11011"/>
                  </a:cubicBezTo>
                  <a:cubicBezTo>
                    <a:pt x="70815" y="14554"/>
                    <a:pt x="65303" y="19266"/>
                    <a:pt x="61366" y="20447"/>
                  </a:cubicBezTo>
                  <a:cubicBezTo>
                    <a:pt x="44856" y="15735"/>
                    <a:pt x="27546" y="12192"/>
                    <a:pt x="10236" y="20447"/>
                  </a:cubicBezTo>
                  <a:cubicBezTo>
                    <a:pt x="5512" y="21628"/>
                    <a:pt x="1968" y="18098"/>
                    <a:pt x="0" y="14554"/>
                  </a:cubicBezTo>
                  <a:cubicBezTo>
                    <a:pt x="3937" y="1575"/>
                    <a:pt x="19672" y="5106"/>
                    <a:pt x="29121" y="394"/>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6" name="Shape 15530"/>
            <p:cNvSpPr/>
            <p:nvPr/>
          </p:nvSpPr>
          <p:spPr>
            <a:xfrm>
              <a:off x="56261" y="120767"/>
              <a:ext cx="44844" cy="61370"/>
            </a:xfrm>
            <a:custGeom>
              <a:avLst/>
              <a:gdLst/>
              <a:ahLst/>
              <a:cxnLst/>
              <a:rect l="0" t="0" r="0" b="0"/>
              <a:pathLst>
                <a:path w="44844" h="61370">
                  <a:moveTo>
                    <a:pt x="7420" y="489"/>
                  </a:moveTo>
                  <a:cubicBezTo>
                    <a:pt x="9436" y="978"/>
                    <a:pt x="11405" y="2156"/>
                    <a:pt x="12979" y="3140"/>
                  </a:cubicBezTo>
                  <a:cubicBezTo>
                    <a:pt x="10224" y="10239"/>
                    <a:pt x="18098" y="16513"/>
                    <a:pt x="15735" y="23613"/>
                  </a:cubicBezTo>
                  <a:cubicBezTo>
                    <a:pt x="20066" y="25975"/>
                    <a:pt x="18885" y="32655"/>
                    <a:pt x="22415" y="36198"/>
                  </a:cubicBezTo>
                  <a:cubicBezTo>
                    <a:pt x="26746" y="44453"/>
                    <a:pt x="44844" y="48378"/>
                    <a:pt x="36576" y="60570"/>
                  </a:cubicBezTo>
                  <a:cubicBezTo>
                    <a:pt x="25565" y="61370"/>
                    <a:pt x="14948" y="48378"/>
                    <a:pt x="9042" y="38941"/>
                  </a:cubicBezTo>
                  <a:cubicBezTo>
                    <a:pt x="3937" y="27930"/>
                    <a:pt x="0" y="16120"/>
                    <a:pt x="1575" y="1972"/>
                  </a:cubicBezTo>
                  <a:cubicBezTo>
                    <a:pt x="3340" y="200"/>
                    <a:pt x="5404" y="0"/>
                    <a:pt x="7420" y="48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7" name="Shape 15531"/>
            <p:cNvSpPr/>
            <p:nvPr/>
          </p:nvSpPr>
          <p:spPr>
            <a:xfrm>
              <a:off x="139649" y="121951"/>
              <a:ext cx="42101" cy="61366"/>
            </a:xfrm>
            <a:custGeom>
              <a:avLst/>
              <a:gdLst/>
              <a:ahLst/>
              <a:cxnLst/>
              <a:rect l="0" t="0" r="0" b="0"/>
              <a:pathLst>
                <a:path w="42101" h="61366">
                  <a:moveTo>
                    <a:pt x="34214" y="0"/>
                  </a:moveTo>
                  <a:cubicBezTo>
                    <a:pt x="36182" y="1575"/>
                    <a:pt x="39332" y="788"/>
                    <a:pt x="42101" y="788"/>
                  </a:cubicBezTo>
                  <a:cubicBezTo>
                    <a:pt x="41300" y="26746"/>
                    <a:pt x="34214" y="50749"/>
                    <a:pt x="9042" y="61366"/>
                  </a:cubicBezTo>
                  <a:cubicBezTo>
                    <a:pt x="5893" y="61366"/>
                    <a:pt x="3531" y="57823"/>
                    <a:pt x="2362" y="55461"/>
                  </a:cubicBezTo>
                  <a:cubicBezTo>
                    <a:pt x="0" y="47206"/>
                    <a:pt x="10236" y="48781"/>
                    <a:pt x="12586" y="42482"/>
                  </a:cubicBezTo>
                  <a:cubicBezTo>
                    <a:pt x="21234" y="33046"/>
                    <a:pt x="31471" y="20460"/>
                    <a:pt x="27927" y="7468"/>
                  </a:cubicBezTo>
                  <a:cubicBezTo>
                    <a:pt x="27927" y="3937"/>
                    <a:pt x="30683" y="0"/>
                    <a:pt x="34214" y="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18" name="Shape 15532"/>
            <p:cNvSpPr/>
            <p:nvPr/>
          </p:nvSpPr>
          <p:spPr>
            <a:xfrm>
              <a:off x="21247" y="139047"/>
              <a:ext cx="198260" cy="90283"/>
            </a:xfrm>
            <a:custGeom>
              <a:avLst/>
              <a:gdLst/>
              <a:ahLst/>
              <a:cxnLst/>
              <a:rect l="0" t="0" r="0" b="0"/>
              <a:pathLst>
                <a:path w="198260" h="90283">
                  <a:moveTo>
                    <a:pt x="86185" y="778"/>
                  </a:moveTo>
                  <a:cubicBezTo>
                    <a:pt x="92917" y="0"/>
                    <a:pt x="101692" y="7968"/>
                    <a:pt x="109360" y="1776"/>
                  </a:cubicBezTo>
                  <a:lnTo>
                    <a:pt x="113297" y="2564"/>
                  </a:lnTo>
                  <a:cubicBezTo>
                    <a:pt x="113691" y="4926"/>
                    <a:pt x="112509" y="9244"/>
                    <a:pt x="109360" y="11212"/>
                  </a:cubicBezTo>
                  <a:cubicBezTo>
                    <a:pt x="101498" y="28916"/>
                    <a:pt x="110147" y="46620"/>
                    <a:pt x="121552" y="60387"/>
                  </a:cubicBezTo>
                  <a:cubicBezTo>
                    <a:pt x="138075" y="74547"/>
                    <a:pt x="165227" y="80847"/>
                    <a:pt x="184887" y="69836"/>
                  </a:cubicBezTo>
                  <a:cubicBezTo>
                    <a:pt x="190792" y="67080"/>
                    <a:pt x="191186" y="59993"/>
                    <a:pt x="198260" y="61962"/>
                  </a:cubicBezTo>
                  <a:lnTo>
                    <a:pt x="196304" y="67867"/>
                  </a:lnTo>
                  <a:cubicBezTo>
                    <a:pt x="173876" y="89889"/>
                    <a:pt x="136500" y="90283"/>
                    <a:pt x="109360" y="78091"/>
                  </a:cubicBezTo>
                  <a:cubicBezTo>
                    <a:pt x="104635" y="72185"/>
                    <a:pt x="95987" y="72973"/>
                    <a:pt x="89688" y="74547"/>
                  </a:cubicBezTo>
                  <a:cubicBezTo>
                    <a:pt x="68847" y="87933"/>
                    <a:pt x="40132" y="84784"/>
                    <a:pt x="18885" y="77303"/>
                  </a:cubicBezTo>
                  <a:cubicBezTo>
                    <a:pt x="12192" y="71017"/>
                    <a:pt x="2362" y="67473"/>
                    <a:pt x="0" y="58419"/>
                  </a:cubicBezTo>
                  <a:lnTo>
                    <a:pt x="1575" y="56450"/>
                  </a:lnTo>
                  <a:cubicBezTo>
                    <a:pt x="9055" y="63536"/>
                    <a:pt x="18885" y="69048"/>
                    <a:pt x="28334" y="73366"/>
                  </a:cubicBezTo>
                  <a:cubicBezTo>
                    <a:pt x="47206" y="75728"/>
                    <a:pt x="68847" y="69048"/>
                    <a:pt x="80251" y="49770"/>
                  </a:cubicBezTo>
                  <a:cubicBezTo>
                    <a:pt x="84188" y="35609"/>
                    <a:pt x="88519" y="19086"/>
                    <a:pt x="80251" y="5320"/>
                  </a:cubicBezTo>
                  <a:cubicBezTo>
                    <a:pt x="81925" y="2268"/>
                    <a:pt x="83942" y="1038"/>
                    <a:pt x="86185" y="778"/>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grpSp>
      <p:grpSp>
        <p:nvGrpSpPr>
          <p:cNvPr id="19" name="Group 18"/>
          <p:cNvGrpSpPr/>
          <p:nvPr/>
        </p:nvGrpSpPr>
        <p:grpSpPr>
          <a:xfrm>
            <a:off x="7246652" y="2536959"/>
            <a:ext cx="599614" cy="407890"/>
            <a:chOff x="0" y="0"/>
            <a:chExt cx="237592" cy="229342"/>
          </a:xfrm>
        </p:grpSpPr>
        <p:sp>
          <p:nvSpPr>
            <p:cNvPr id="20" name="Shape 15533"/>
            <p:cNvSpPr/>
            <p:nvPr/>
          </p:nvSpPr>
          <p:spPr>
            <a:xfrm>
              <a:off x="119583" y="0"/>
              <a:ext cx="118008" cy="181349"/>
            </a:xfrm>
            <a:custGeom>
              <a:avLst/>
              <a:gdLst/>
              <a:ahLst/>
              <a:cxnLst/>
              <a:rect l="0" t="0" r="0" b="0"/>
              <a:pathLst>
                <a:path w="118008" h="181349">
                  <a:moveTo>
                    <a:pt x="8930" y="1290"/>
                  </a:moveTo>
                  <a:cubicBezTo>
                    <a:pt x="12987" y="0"/>
                    <a:pt x="18590" y="4126"/>
                    <a:pt x="22428" y="4717"/>
                  </a:cubicBezTo>
                  <a:cubicBezTo>
                    <a:pt x="43269" y="15728"/>
                    <a:pt x="56655" y="32251"/>
                    <a:pt x="65697" y="53104"/>
                  </a:cubicBezTo>
                  <a:cubicBezTo>
                    <a:pt x="68453" y="62540"/>
                    <a:pt x="71603" y="74351"/>
                    <a:pt x="67666" y="84181"/>
                  </a:cubicBezTo>
                  <a:cubicBezTo>
                    <a:pt x="80645" y="90480"/>
                    <a:pt x="91656" y="101097"/>
                    <a:pt x="101498" y="110534"/>
                  </a:cubicBezTo>
                  <a:cubicBezTo>
                    <a:pt x="106604" y="119588"/>
                    <a:pt x="109360" y="129025"/>
                    <a:pt x="114871" y="138067"/>
                  </a:cubicBezTo>
                  <a:cubicBezTo>
                    <a:pt x="117628" y="151059"/>
                    <a:pt x="118008" y="169538"/>
                    <a:pt x="112903" y="181349"/>
                  </a:cubicBezTo>
                  <a:lnTo>
                    <a:pt x="109360" y="181349"/>
                  </a:lnTo>
                  <a:cubicBezTo>
                    <a:pt x="113297" y="158527"/>
                    <a:pt x="108179" y="134536"/>
                    <a:pt x="89294" y="119982"/>
                  </a:cubicBezTo>
                  <a:cubicBezTo>
                    <a:pt x="74359" y="113683"/>
                    <a:pt x="57823" y="112502"/>
                    <a:pt x="43269" y="114471"/>
                  </a:cubicBezTo>
                  <a:cubicBezTo>
                    <a:pt x="39738" y="117620"/>
                    <a:pt x="36195" y="119588"/>
                    <a:pt x="31864" y="119982"/>
                  </a:cubicBezTo>
                  <a:cubicBezTo>
                    <a:pt x="27927" y="125481"/>
                    <a:pt x="24791" y="130206"/>
                    <a:pt x="19672" y="133355"/>
                  </a:cubicBezTo>
                  <a:cubicBezTo>
                    <a:pt x="14554" y="127844"/>
                    <a:pt x="14948" y="116833"/>
                    <a:pt x="5512" y="114471"/>
                  </a:cubicBezTo>
                  <a:cubicBezTo>
                    <a:pt x="2756" y="113683"/>
                    <a:pt x="0" y="110140"/>
                    <a:pt x="2362" y="107778"/>
                  </a:cubicBezTo>
                  <a:lnTo>
                    <a:pt x="2362" y="105822"/>
                  </a:lnTo>
                  <a:cubicBezTo>
                    <a:pt x="15342" y="101491"/>
                    <a:pt x="33439" y="100704"/>
                    <a:pt x="38557" y="84968"/>
                  </a:cubicBezTo>
                  <a:lnTo>
                    <a:pt x="48781" y="64115"/>
                  </a:lnTo>
                  <a:cubicBezTo>
                    <a:pt x="45631" y="43668"/>
                    <a:pt x="42482" y="18090"/>
                    <a:pt x="20460" y="10623"/>
                  </a:cubicBezTo>
                  <a:cubicBezTo>
                    <a:pt x="16129" y="7079"/>
                    <a:pt x="9055" y="9442"/>
                    <a:pt x="5512" y="4717"/>
                  </a:cubicBezTo>
                  <a:cubicBezTo>
                    <a:pt x="6398" y="2752"/>
                    <a:pt x="7578" y="1720"/>
                    <a:pt x="8930" y="129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1" name="Shape 15534"/>
            <p:cNvSpPr/>
            <p:nvPr/>
          </p:nvSpPr>
          <p:spPr>
            <a:xfrm>
              <a:off x="0" y="1666"/>
              <a:ext cx="116827" cy="178502"/>
            </a:xfrm>
            <a:custGeom>
              <a:avLst/>
              <a:gdLst/>
              <a:ahLst/>
              <a:cxnLst/>
              <a:rect l="0" t="0" r="0" b="0"/>
              <a:pathLst>
                <a:path w="116827" h="178502">
                  <a:moveTo>
                    <a:pt x="104438" y="49"/>
                  </a:moveTo>
                  <a:cubicBezTo>
                    <a:pt x="106112" y="0"/>
                    <a:pt x="107391" y="492"/>
                    <a:pt x="106998" y="3051"/>
                  </a:cubicBezTo>
                  <a:cubicBezTo>
                    <a:pt x="90081" y="6595"/>
                    <a:pt x="78677" y="16425"/>
                    <a:pt x="69228" y="31373"/>
                  </a:cubicBezTo>
                  <a:cubicBezTo>
                    <a:pt x="61366" y="56150"/>
                    <a:pt x="66091" y="76610"/>
                    <a:pt x="83388" y="94707"/>
                  </a:cubicBezTo>
                  <a:cubicBezTo>
                    <a:pt x="92443" y="99038"/>
                    <a:pt x="102273" y="101794"/>
                    <a:pt x="112497" y="103369"/>
                  </a:cubicBezTo>
                  <a:cubicBezTo>
                    <a:pt x="116827" y="116348"/>
                    <a:pt x="95593" y="115167"/>
                    <a:pt x="102273" y="130509"/>
                  </a:cubicBezTo>
                  <a:lnTo>
                    <a:pt x="99517" y="132477"/>
                  </a:lnTo>
                  <a:cubicBezTo>
                    <a:pt x="85357" y="121060"/>
                    <a:pt x="72771" y="104537"/>
                    <a:pt x="52324" y="109655"/>
                  </a:cubicBezTo>
                  <a:cubicBezTo>
                    <a:pt x="46418" y="112805"/>
                    <a:pt x="38938" y="111624"/>
                    <a:pt x="33439" y="114379"/>
                  </a:cubicBezTo>
                  <a:cubicBezTo>
                    <a:pt x="18098" y="121847"/>
                    <a:pt x="11011" y="136795"/>
                    <a:pt x="9830" y="153318"/>
                  </a:cubicBezTo>
                  <a:lnTo>
                    <a:pt x="12586" y="176927"/>
                  </a:lnTo>
                  <a:cubicBezTo>
                    <a:pt x="9830" y="178502"/>
                    <a:pt x="7074" y="175352"/>
                    <a:pt x="5118" y="172990"/>
                  </a:cubicBezTo>
                  <a:cubicBezTo>
                    <a:pt x="0" y="141913"/>
                    <a:pt x="9436" y="104931"/>
                    <a:pt x="40119" y="86059"/>
                  </a:cubicBezTo>
                  <a:cubicBezTo>
                    <a:pt x="56642" y="80153"/>
                    <a:pt x="43269" y="59312"/>
                    <a:pt x="51143" y="48289"/>
                  </a:cubicBezTo>
                  <a:cubicBezTo>
                    <a:pt x="57429" y="26648"/>
                    <a:pt x="77889" y="6595"/>
                    <a:pt x="99517" y="295"/>
                  </a:cubicBezTo>
                  <a:cubicBezTo>
                    <a:pt x="100698" y="689"/>
                    <a:pt x="102765" y="98"/>
                    <a:pt x="104438" y="49"/>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2" name="Shape 15535"/>
            <p:cNvSpPr/>
            <p:nvPr/>
          </p:nvSpPr>
          <p:spPr>
            <a:xfrm>
              <a:off x="83389" y="63734"/>
              <a:ext cx="70815" cy="21628"/>
            </a:xfrm>
            <a:custGeom>
              <a:avLst/>
              <a:gdLst/>
              <a:ahLst/>
              <a:cxnLst/>
              <a:rect l="0" t="0" r="0" b="0"/>
              <a:pathLst>
                <a:path w="70815" h="21628">
                  <a:moveTo>
                    <a:pt x="29121" y="394"/>
                  </a:moveTo>
                  <a:cubicBezTo>
                    <a:pt x="44463" y="0"/>
                    <a:pt x="57836" y="3937"/>
                    <a:pt x="70028" y="11011"/>
                  </a:cubicBezTo>
                  <a:cubicBezTo>
                    <a:pt x="70815" y="14554"/>
                    <a:pt x="65303" y="19266"/>
                    <a:pt x="61366" y="20447"/>
                  </a:cubicBezTo>
                  <a:cubicBezTo>
                    <a:pt x="44856" y="15735"/>
                    <a:pt x="27546" y="12192"/>
                    <a:pt x="10236" y="20447"/>
                  </a:cubicBezTo>
                  <a:cubicBezTo>
                    <a:pt x="5512" y="21628"/>
                    <a:pt x="1968" y="18098"/>
                    <a:pt x="0" y="14554"/>
                  </a:cubicBezTo>
                  <a:cubicBezTo>
                    <a:pt x="3937" y="1575"/>
                    <a:pt x="19672" y="5106"/>
                    <a:pt x="29121" y="394"/>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3" name="Shape 15536"/>
            <p:cNvSpPr/>
            <p:nvPr/>
          </p:nvSpPr>
          <p:spPr>
            <a:xfrm>
              <a:off x="56248" y="120770"/>
              <a:ext cx="44844" cy="61367"/>
            </a:xfrm>
            <a:custGeom>
              <a:avLst/>
              <a:gdLst/>
              <a:ahLst/>
              <a:cxnLst/>
              <a:rect l="0" t="0" r="0" b="0"/>
              <a:pathLst>
                <a:path w="44844" h="61367">
                  <a:moveTo>
                    <a:pt x="7420" y="492"/>
                  </a:moveTo>
                  <a:cubicBezTo>
                    <a:pt x="9436" y="984"/>
                    <a:pt x="11405" y="2166"/>
                    <a:pt x="12979" y="3150"/>
                  </a:cubicBezTo>
                  <a:cubicBezTo>
                    <a:pt x="10224" y="10237"/>
                    <a:pt x="18098" y="16523"/>
                    <a:pt x="15735" y="23609"/>
                  </a:cubicBezTo>
                  <a:cubicBezTo>
                    <a:pt x="20066" y="25972"/>
                    <a:pt x="18885" y="32652"/>
                    <a:pt x="22415" y="36195"/>
                  </a:cubicBezTo>
                  <a:cubicBezTo>
                    <a:pt x="26746" y="44450"/>
                    <a:pt x="44844" y="48387"/>
                    <a:pt x="36576" y="60579"/>
                  </a:cubicBezTo>
                  <a:cubicBezTo>
                    <a:pt x="25565" y="61367"/>
                    <a:pt x="14948" y="48387"/>
                    <a:pt x="9042" y="38951"/>
                  </a:cubicBezTo>
                  <a:cubicBezTo>
                    <a:pt x="3937" y="27927"/>
                    <a:pt x="0" y="16129"/>
                    <a:pt x="1575" y="1969"/>
                  </a:cubicBezTo>
                  <a:cubicBezTo>
                    <a:pt x="3340" y="197"/>
                    <a:pt x="5404" y="0"/>
                    <a:pt x="7420" y="492"/>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4" name="Shape 15537"/>
            <p:cNvSpPr/>
            <p:nvPr/>
          </p:nvSpPr>
          <p:spPr>
            <a:xfrm>
              <a:off x="139649" y="121951"/>
              <a:ext cx="42088" cy="61366"/>
            </a:xfrm>
            <a:custGeom>
              <a:avLst/>
              <a:gdLst/>
              <a:ahLst/>
              <a:cxnLst/>
              <a:rect l="0" t="0" r="0" b="0"/>
              <a:pathLst>
                <a:path w="42088" h="61366">
                  <a:moveTo>
                    <a:pt x="34214" y="0"/>
                  </a:moveTo>
                  <a:cubicBezTo>
                    <a:pt x="36182" y="1575"/>
                    <a:pt x="39332" y="788"/>
                    <a:pt x="42088" y="788"/>
                  </a:cubicBezTo>
                  <a:cubicBezTo>
                    <a:pt x="41300" y="26746"/>
                    <a:pt x="34214" y="50749"/>
                    <a:pt x="9042" y="61366"/>
                  </a:cubicBezTo>
                  <a:cubicBezTo>
                    <a:pt x="5893" y="61366"/>
                    <a:pt x="3531" y="57823"/>
                    <a:pt x="2362" y="55461"/>
                  </a:cubicBezTo>
                  <a:cubicBezTo>
                    <a:pt x="0" y="47206"/>
                    <a:pt x="10223" y="48781"/>
                    <a:pt x="12586" y="42482"/>
                  </a:cubicBezTo>
                  <a:cubicBezTo>
                    <a:pt x="21234" y="33046"/>
                    <a:pt x="31471" y="20460"/>
                    <a:pt x="27927" y="7468"/>
                  </a:cubicBezTo>
                  <a:cubicBezTo>
                    <a:pt x="27927" y="3937"/>
                    <a:pt x="30683" y="0"/>
                    <a:pt x="34214" y="0"/>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sp>
          <p:nvSpPr>
            <p:cNvPr id="25" name="Shape 15538"/>
            <p:cNvSpPr/>
            <p:nvPr/>
          </p:nvSpPr>
          <p:spPr>
            <a:xfrm>
              <a:off x="21234" y="139059"/>
              <a:ext cx="198260" cy="90283"/>
            </a:xfrm>
            <a:custGeom>
              <a:avLst/>
              <a:gdLst/>
              <a:ahLst/>
              <a:cxnLst/>
              <a:rect l="0" t="0" r="0" b="0"/>
              <a:pathLst>
                <a:path w="198260" h="90283">
                  <a:moveTo>
                    <a:pt x="86185" y="778"/>
                  </a:moveTo>
                  <a:cubicBezTo>
                    <a:pt x="92917" y="0"/>
                    <a:pt x="101692" y="7968"/>
                    <a:pt x="109360" y="1776"/>
                  </a:cubicBezTo>
                  <a:lnTo>
                    <a:pt x="113297" y="2564"/>
                  </a:lnTo>
                  <a:cubicBezTo>
                    <a:pt x="113691" y="4926"/>
                    <a:pt x="112509" y="9244"/>
                    <a:pt x="109360" y="11212"/>
                  </a:cubicBezTo>
                  <a:cubicBezTo>
                    <a:pt x="101498" y="28916"/>
                    <a:pt x="110147" y="46620"/>
                    <a:pt x="121552" y="60387"/>
                  </a:cubicBezTo>
                  <a:cubicBezTo>
                    <a:pt x="138075" y="74547"/>
                    <a:pt x="165227" y="80847"/>
                    <a:pt x="184887" y="69836"/>
                  </a:cubicBezTo>
                  <a:cubicBezTo>
                    <a:pt x="190792" y="67080"/>
                    <a:pt x="191186" y="59993"/>
                    <a:pt x="198260" y="61962"/>
                  </a:cubicBezTo>
                  <a:lnTo>
                    <a:pt x="196304" y="67867"/>
                  </a:lnTo>
                  <a:cubicBezTo>
                    <a:pt x="173876" y="89889"/>
                    <a:pt x="136500" y="90283"/>
                    <a:pt x="109360" y="78091"/>
                  </a:cubicBezTo>
                  <a:cubicBezTo>
                    <a:pt x="104635" y="72185"/>
                    <a:pt x="95987" y="72973"/>
                    <a:pt x="89688" y="74547"/>
                  </a:cubicBezTo>
                  <a:cubicBezTo>
                    <a:pt x="68847" y="87933"/>
                    <a:pt x="40132" y="84784"/>
                    <a:pt x="18885" y="77303"/>
                  </a:cubicBezTo>
                  <a:cubicBezTo>
                    <a:pt x="12192" y="71017"/>
                    <a:pt x="2362" y="67473"/>
                    <a:pt x="0" y="58419"/>
                  </a:cubicBezTo>
                  <a:lnTo>
                    <a:pt x="1575" y="56450"/>
                  </a:lnTo>
                  <a:cubicBezTo>
                    <a:pt x="9055" y="63536"/>
                    <a:pt x="18885" y="69048"/>
                    <a:pt x="28334" y="73366"/>
                  </a:cubicBezTo>
                  <a:cubicBezTo>
                    <a:pt x="47206" y="75728"/>
                    <a:pt x="68847" y="69048"/>
                    <a:pt x="80251" y="49770"/>
                  </a:cubicBezTo>
                  <a:cubicBezTo>
                    <a:pt x="84188" y="35609"/>
                    <a:pt x="88519" y="19086"/>
                    <a:pt x="80251" y="5320"/>
                  </a:cubicBezTo>
                  <a:cubicBezTo>
                    <a:pt x="81925" y="2269"/>
                    <a:pt x="83942" y="1038"/>
                    <a:pt x="86185" y="778"/>
                  </a:cubicBezTo>
                  <a:close/>
                </a:path>
              </a:pathLst>
            </a:custGeom>
            <a:ln w="0" cap="flat">
              <a:miter lim="127000"/>
            </a:ln>
          </p:spPr>
          <p:style>
            <a:lnRef idx="0">
              <a:srgbClr val="000000">
                <a:alpha val="0"/>
              </a:srgbClr>
            </a:lnRef>
            <a:fillRef idx="1">
              <a:srgbClr val="010101"/>
            </a:fillRef>
            <a:effectRef idx="0">
              <a:scrgbClr r="0" g="0" b="0"/>
            </a:effectRef>
            <a:fontRef idx="none"/>
          </p:style>
          <p:txBody>
            <a:bodyPr/>
            <a:lstStyle/>
            <a:p>
              <a:endParaRPr lang="en-US"/>
            </a:p>
          </p:txBody>
        </p:sp>
      </p:grpSp>
      <p:grpSp>
        <p:nvGrpSpPr>
          <p:cNvPr id="26" name="Group 25"/>
          <p:cNvGrpSpPr/>
          <p:nvPr/>
        </p:nvGrpSpPr>
        <p:grpSpPr>
          <a:xfrm>
            <a:off x="7130245" y="5700501"/>
            <a:ext cx="822490" cy="631504"/>
            <a:chOff x="0" y="0"/>
            <a:chExt cx="235267" cy="235267"/>
          </a:xfrm>
        </p:grpSpPr>
        <p:sp>
          <p:nvSpPr>
            <p:cNvPr id="27" name="Shape 241359"/>
            <p:cNvSpPr/>
            <p:nvPr/>
          </p:nvSpPr>
          <p:spPr>
            <a:xfrm>
              <a:off x="0" y="0"/>
              <a:ext cx="235267" cy="235267"/>
            </a:xfrm>
            <a:custGeom>
              <a:avLst/>
              <a:gdLst/>
              <a:ahLst/>
              <a:cxnLst/>
              <a:rect l="0" t="0" r="0" b="0"/>
              <a:pathLst>
                <a:path w="235267" h="235267">
                  <a:moveTo>
                    <a:pt x="0" y="0"/>
                  </a:moveTo>
                  <a:lnTo>
                    <a:pt x="235267" y="0"/>
                  </a:lnTo>
                  <a:lnTo>
                    <a:pt x="235267" y="235267"/>
                  </a:lnTo>
                  <a:lnTo>
                    <a:pt x="0" y="235267"/>
                  </a:lnTo>
                  <a:lnTo>
                    <a:pt x="0" y="0"/>
                  </a:lnTo>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28" name="Shape 241360"/>
            <p:cNvSpPr/>
            <p:nvPr/>
          </p:nvSpPr>
          <p:spPr>
            <a:xfrm>
              <a:off x="7696" y="7696"/>
              <a:ext cx="219875" cy="219875"/>
            </a:xfrm>
            <a:custGeom>
              <a:avLst/>
              <a:gdLst/>
              <a:ahLst/>
              <a:cxnLst/>
              <a:rect l="0" t="0" r="0" b="0"/>
              <a:pathLst>
                <a:path w="219875" h="219875">
                  <a:moveTo>
                    <a:pt x="0" y="0"/>
                  </a:moveTo>
                  <a:lnTo>
                    <a:pt x="219875" y="0"/>
                  </a:lnTo>
                  <a:lnTo>
                    <a:pt x="219875" y="219875"/>
                  </a:lnTo>
                  <a:lnTo>
                    <a:pt x="0" y="219875"/>
                  </a:lnTo>
                  <a:lnTo>
                    <a:pt x="0" y="0"/>
                  </a:lnTo>
                </a:path>
              </a:pathLst>
            </a:custGeom>
            <a:ln w="0" cap="flat">
              <a:miter lim="127000"/>
            </a:ln>
          </p:spPr>
          <p:style>
            <a:lnRef idx="0">
              <a:srgbClr val="000000">
                <a:alpha val="0"/>
              </a:srgbClr>
            </a:lnRef>
            <a:fillRef idx="1">
              <a:srgbClr val="F4A61B"/>
            </a:fillRef>
            <a:effectRef idx="0">
              <a:scrgbClr r="0" g="0" b="0"/>
            </a:effectRef>
            <a:fontRef idx="none"/>
          </p:style>
          <p:txBody>
            <a:bodyPr/>
            <a:lstStyle/>
            <a:p>
              <a:endParaRPr lang="en-US"/>
            </a:p>
          </p:txBody>
        </p:sp>
        <p:sp>
          <p:nvSpPr>
            <p:cNvPr id="29" name="Shape 15307"/>
            <p:cNvSpPr/>
            <p:nvPr/>
          </p:nvSpPr>
          <p:spPr>
            <a:xfrm>
              <a:off x="36094" y="182522"/>
              <a:ext cx="29731" cy="34839"/>
            </a:xfrm>
            <a:custGeom>
              <a:avLst/>
              <a:gdLst/>
              <a:ahLst/>
              <a:cxnLst/>
              <a:rect l="0" t="0" r="0" b="0"/>
              <a:pathLst>
                <a:path w="29731" h="34839">
                  <a:moveTo>
                    <a:pt x="29731" y="0"/>
                  </a:moveTo>
                  <a:lnTo>
                    <a:pt x="29731" y="7919"/>
                  </a:lnTo>
                  <a:lnTo>
                    <a:pt x="23508" y="10493"/>
                  </a:lnTo>
                  <a:cubicBezTo>
                    <a:pt x="19329" y="11242"/>
                    <a:pt x="14173" y="9439"/>
                    <a:pt x="11024" y="10594"/>
                  </a:cubicBezTo>
                  <a:cubicBezTo>
                    <a:pt x="11024" y="10594"/>
                    <a:pt x="9779" y="10632"/>
                    <a:pt x="9385" y="12220"/>
                  </a:cubicBezTo>
                  <a:cubicBezTo>
                    <a:pt x="9779" y="13934"/>
                    <a:pt x="10122" y="15179"/>
                    <a:pt x="11074" y="16551"/>
                  </a:cubicBezTo>
                  <a:cubicBezTo>
                    <a:pt x="11697" y="17427"/>
                    <a:pt x="13208" y="18214"/>
                    <a:pt x="13830" y="19243"/>
                  </a:cubicBezTo>
                  <a:cubicBezTo>
                    <a:pt x="15316" y="22024"/>
                    <a:pt x="14199" y="23015"/>
                    <a:pt x="17132" y="24653"/>
                  </a:cubicBezTo>
                  <a:lnTo>
                    <a:pt x="18224" y="25199"/>
                  </a:lnTo>
                  <a:cubicBezTo>
                    <a:pt x="18885" y="25098"/>
                    <a:pt x="19126" y="25961"/>
                    <a:pt x="20396" y="25695"/>
                  </a:cubicBezTo>
                  <a:cubicBezTo>
                    <a:pt x="21806" y="25415"/>
                    <a:pt x="22161" y="22774"/>
                    <a:pt x="23051" y="22418"/>
                  </a:cubicBezTo>
                  <a:cubicBezTo>
                    <a:pt x="23051" y="22418"/>
                    <a:pt x="24117" y="20716"/>
                    <a:pt x="24689" y="20259"/>
                  </a:cubicBezTo>
                  <a:cubicBezTo>
                    <a:pt x="24968" y="19954"/>
                    <a:pt x="26365" y="18354"/>
                    <a:pt x="26835" y="18049"/>
                  </a:cubicBezTo>
                  <a:cubicBezTo>
                    <a:pt x="27019" y="17909"/>
                    <a:pt x="28248" y="17109"/>
                    <a:pt x="29626" y="16262"/>
                  </a:cubicBezTo>
                  <a:lnTo>
                    <a:pt x="29731" y="16203"/>
                  </a:lnTo>
                  <a:lnTo>
                    <a:pt x="29731" y="26364"/>
                  </a:lnTo>
                  <a:lnTo>
                    <a:pt x="29083" y="27282"/>
                  </a:lnTo>
                  <a:cubicBezTo>
                    <a:pt x="29083" y="27282"/>
                    <a:pt x="28296" y="28552"/>
                    <a:pt x="28016" y="28882"/>
                  </a:cubicBezTo>
                  <a:cubicBezTo>
                    <a:pt x="28016" y="28882"/>
                    <a:pt x="25857" y="30661"/>
                    <a:pt x="25298" y="31079"/>
                  </a:cubicBezTo>
                  <a:cubicBezTo>
                    <a:pt x="23330" y="32553"/>
                    <a:pt x="16561" y="34839"/>
                    <a:pt x="13386" y="33353"/>
                  </a:cubicBezTo>
                  <a:cubicBezTo>
                    <a:pt x="12776" y="33074"/>
                    <a:pt x="10262" y="31829"/>
                    <a:pt x="9550" y="31219"/>
                  </a:cubicBezTo>
                  <a:cubicBezTo>
                    <a:pt x="9550" y="31219"/>
                    <a:pt x="7163" y="28222"/>
                    <a:pt x="6833" y="27486"/>
                  </a:cubicBezTo>
                  <a:cubicBezTo>
                    <a:pt x="6058" y="25745"/>
                    <a:pt x="6477" y="25034"/>
                    <a:pt x="5715" y="23663"/>
                  </a:cubicBezTo>
                  <a:cubicBezTo>
                    <a:pt x="4610" y="21745"/>
                    <a:pt x="3048" y="21478"/>
                    <a:pt x="1854" y="19891"/>
                  </a:cubicBezTo>
                  <a:cubicBezTo>
                    <a:pt x="0" y="17389"/>
                    <a:pt x="51" y="13096"/>
                    <a:pt x="165" y="9566"/>
                  </a:cubicBezTo>
                  <a:cubicBezTo>
                    <a:pt x="165" y="9566"/>
                    <a:pt x="1092" y="7724"/>
                    <a:pt x="1740" y="6860"/>
                  </a:cubicBezTo>
                  <a:cubicBezTo>
                    <a:pt x="2349" y="6048"/>
                    <a:pt x="4978" y="4092"/>
                    <a:pt x="4978" y="4092"/>
                  </a:cubicBezTo>
                  <a:cubicBezTo>
                    <a:pt x="5347" y="3952"/>
                    <a:pt x="7036" y="3038"/>
                    <a:pt x="7137" y="3013"/>
                  </a:cubicBezTo>
                  <a:cubicBezTo>
                    <a:pt x="11938" y="1679"/>
                    <a:pt x="16485" y="4181"/>
                    <a:pt x="20714" y="3457"/>
                  </a:cubicBezTo>
                  <a:cubicBezTo>
                    <a:pt x="21844" y="3190"/>
                    <a:pt x="27483" y="942"/>
                    <a:pt x="29413" y="129"/>
                  </a:cubicBezTo>
                  <a:lnTo>
                    <a:pt x="29731"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0" name="Shape 15308"/>
            <p:cNvSpPr/>
            <p:nvPr/>
          </p:nvSpPr>
          <p:spPr>
            <a:xfrm>
              <a:off x="22301" y="114059"/>
              <a:ext cx="43523" cy="41653"/>
            </a:xfrm>
            <a:custGeom>
              <a:avLst/>
              <a:gdLst/>
              <a:ahLst/>
              <a:cxnLst/>
              <a:rect l="0" t="0" r="0" b="0"/>
              <a:pathLst>
                <a:path w="43523" h="41653">
                  <a:moveTo>
                    <a:pt x="11074" y="1473"/>
                  </a:moveTo>
                  <a:cubicBezTo>
                    <a:pt x="13983" y="0"/>
                    <a:pt x="18948" y="1169"/>
                    <a:pt x="21399" y="1968"/>
                  </a:cubicBezTo>
                  <a:lnTo>
                    <a:pt x="24168" y="5194"/>
                  </a:lnTo>
                  <a:cubicBezTo>
                    <a:pt x="24168" y="5194"/>
                    <a:pt x="31026" y="13627"/>
                    <a:pt x="31318" y="13792"/>
                  </a:cubicBezTo>
                  <a:lnTo>
                    <a:pt x="43523" y="18479"/>
                  </a:lnTo>
                  <a:lnTo>
                    <a:pt x="43523" y="27208"/>
                  </a:lnTo>
                  <a:lnTo>
                    <a:pt x="35738" y="24079"/>
                  </a:lnTo>
                  <a:cubicBezTo>
                    <a:pt x="35408" y="23940"/>
                    <a:pt x="29540" y="21514"/>
                    <a:pt x="27026" y="19825"/>
                  </a:cubicBezTo>
                  <a:cubicBezTo>
                    <a:pt x="27026" y="19825"/>
                    <a:pt x="22187" y="15570"/>
                    <a:pt x="21514" y="13894"/>
                  </a:cubicBezTo>
                  <a:cubicBezTo>
                    <a:pt x="21361" y="13513"/>
                    <a:pt x="20168" y="12002"/>
                    <a:pt x="19888" y="11722"/>
                  </a:cubicBezTo>
                  <a:cubicBezTo>
                    <a:pt x="19456" y="11316"/>
                    <a:pt x="18390" y="8369"/>
                    <a:pt x="16053" y="9589"/>
                  </a:cubicBezTo>
                  <a:cubicBezTo>
                    <a:pt x="15024" y="11214"/>
                    <a:pt x="13271" y="12255"/>
                    <a:pt x="13005" y="14783"/>
                  </a:cubicBezTo>
                  <a:cubicBezTo>
                    <a:pt x="12827" y="16307"/>
                    <a:pt x="13614" y="17501"/>
                    <a:pt x="13005" y="19977"/>
                  </a:cubicBezTo>
                  <a:cubicBezTo>
                    <a:pt x="12255" y="23101"/>
                    <a:pt x="11125" y="22327"/>
                    <a:pt x="8763" y="26010"/>
                  </a:cubicBezTo>
                  <a:cubicBezTo>
                    <a:pt x="8598" y="26276"/>
                    <a:pt x="9042" y="27800"/>
                    <a:pt x="10223" y="28130"/>
                  </a:cubicBezTo>
                  <a:cubicBezTo>
                    <a:pt x="12725" y="28105"/>
                    <a:pt x="14148" y="28524"/>
                    <a:pt x="16586" y="28194"/>
                  </a:cubicBezTo>
                  <a:lnTo>
                    <a:pt x="18936" y="26975"/>
                  </a:lnTo>
                  <a:cubicBezTo>
                    <a:pt x="20726" y="26441"/>
                    <a:pt x="27102" y="27978"/>
                    <a:pt x="27102" y="27978"/>
                  </a:cubicBezTo>
                  <a:cubicBezTo>
                    <a:pt x="28004" y="28207"/>
                    <a:pt x="32118" y="29731"/>
                    <a:pt x="33058" y="30099"/>
                  </a:cubicBezTo>
                  <a:cubicBezTo>
                    <a:pt x="34430" y="30607"/>
                    <a:pt x="38926" y="32410"/>
                    <a:pt x="39586" y="32728"/>
                  </a:cubicBezTo>
                  <a:lnTo>
                    <a:pt x="43523" y="34461"/>
                  </a:lnTo>
                  <a:lnTo>
                    <a:pt x="43523" y="41653"/>
                  </a:lnTo>
                  <a:lnTo>
                    <a:pt x="23851" y="33947"/>
                  </a:lnTo>
                  <a:lnTo>
                    <a:pt x="14110" y="36195"/>
                  </a:lnTo>
                  <a:cubicBezTo>
                    <a:pt x="10020" y="36856"/>
                    <a:pt x="3924" y="35585"/>
                    <a:pt x="2680" y="33617"/>
                  </a:cubicBezTo>
                  <a:cubicBezTo>
                    <a:pt x="2007" y="32538"/>
                    <a:pt x="0" y="29172"/>
                    <a:pt x="1003" y="26048"/>
                  </a:cubicBezTo>
                  <a:cubicBezTo>
                    <a:pt x="1143" y="25438"/>
                    <a:pt x="2921" y="24041"/>
                    <a:pt x="3150" y="23279"/>
                  </a:cubicBezTo>
                  <a:cubicBezTo>
                    <a:pt x="3150" y="23051"/>
                    <a:pt x="4559" y="21527"/>
                    <a:pt x="4737" y="21095"/>
                  </a:cubicBezTo>
                  <a:cubicBezTo>
                    <a:pt x="5156" y="20257"/>
                    <a:pt x="5042" y="7010"/>
                    <a:pt x="8407" y="3670"/>
                  </a:cubicBezTo>
                  <a:lnTo>
                    <a:pt x="11074" y="1473"/>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1" name="Shape 15309"/>
            <p:cNvSpPr/>
            <p:nvPr/>
          </p:nvSpPr>
          <p:spPr>
            <a:xfrm>
              <a:off x="47282" y="40419"/>
              <a:ext cx="18542" cy="90885"/>
            </a:xfrm>
            <a:custGeom>
              <a:avLst/>
              <a:gdLst/>
              <a:ahLst/>
              <a:cxnLst/>
              <a:rect l="0" t="0" r="0" b="0"/>
              <a:pathLst>
                <a:path w="18542" h="90885">
                  <a:moveTo>
                    <a:pt x="18542" y="0"/>
                  </a:moveTo>
                  <a:lnTo>
                    <a:pt x="18542" y="90885"/>
                  </a:lnTo>
                  <a:lnTo>
                    <a:pt x="17158" y="85184"/>
                  </a:lnTo>
                  <a:lnTo>
                    <a:pt x="16599" y="71354"/>
                  </a:lnTo>
                  <a:cubicBezTo>
                    <a:pt x="6795" y="55517"/>
                    <a:pt x="0" y="35159"/>
                    <a:pt x="8306" y="17417"/>
                  </a:cubicBezTo>
                  <a:lnTo>
                    <a:pt x="18542"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2" name="Shape 15310"/>
            <p:cNvSpPr/>
            <p:nvPr/>
          </p:nvSpPr>
          <p:spPr>
            <a:xfrm>
              <a:off x="65824" y="21268"/>
              <a:ext cx="39541" cy="187617"/>
            </a:xfrm>
            <a:custGeom>
              <a:avLst/>
              <a:gdLst/>
              <a:ahLst/>
              <a:cxnLst/>
              <a:rect l="0" t="0" r="0" b="0"/>
              <a:pathLst>
                <a:path w="39541" h="187617">
                  <a:moveTo>
                    <a:pt x="39541" y="0"/>
                  </a:moveTo>
                  <a:lnTo>
                    <a:pt x="39541" y="141434"/>
                  </a:lnTo>
                  <a:lnTo>
                    <a:pt x="36424" y="140910"/>
                  </a:lnTo>
                  <a:cubicBezTo>
                    <a:pt x="36424" y="141114"/>
                    <a:pt x="36017" y="142866"/>
                    <a:pt x="35877" y="143654"/>
                  </a:cubicBezTo>
                  <a:cubicBezTo>
                    <a:pt x="37325" y="144307"/>
                    <a:pt x="37836" y="144635"/>
                    <a:pt x="38343" y="144628"/>
                  </a:cubicBezTo>
                  <a:lnTo>
                    <a:pt x="39541" y="144124"/>
                  </a:lnTo>
                  <a:lnTo>
                    <a:pt x="39541" y="152867"/>
                  </a:lnTo>
                  <a:lnTo>
                    <a:pt x="38176" y="152887"/>
                  </a:lnTo>
                  <a:cubicBezTo>
                    <a:pt x="38189" y="154004"/>
                    <a:pt x="38202" y="155515"/>
                    <a:pt x="38214" y="156659"/>
                  </a:cubicBezTo>
                  <a:cubicBezTo>
                    <a:pt x="38252" y="156659"/>
                    <a:pt x="38227" y="158208"/>
                    <a:pt x="38227" y="158309"/>
                  </a:cubicBezTo>
                  <a:lnTo>
                    <a:pt x="39541" y="158042"/>
                  </a:lnTo>
                  <a:lnTo>
                    <a:pt x="39541" y="164957"/>
                  </a:lnTo>
                  <a:lnTo>
                    <a:pt x="34074" y="161510"/>
                  </a:lnTo>
                  <a:cubicBezTo>
                    <a:pt x="33033" y="160722"/>
                    <a:pt x="30569" y="156900"/>
                    <a:pt x="30048" y="156722"/>
                  </a:cubicBezTo>
                  <a:cubicBezTo>
                    <a:pt x="30048" y="156722"/>
                    <a:pt x="28575" y="154525"/>
                    <a:pt x="27851" y="153496"/>
                  </a:cubicBezTo>
                  <a:cubicBezTo>
                    <a:pt x="27381" y="152887"/>
                    <a:pt x="24930" y="148416"/>
                    <a:pt x="23978" y="146486"/>
                  </a:cubicBezTo>
                  <a:cubicBezTo>
                    <a:pt x="23685" y="145889"/>
                    <a:pt x="22873" y="144047"/>
                    <a:pt x="22288" y="142701"/>
                  </a:cubicBezTo>
                  <a:cubicBezTo>
                    <a:pt x="22238" y="142498"/>
                    <a:pt x="21247" y="142269"/>
                    <a:pt x="21196" y="142130"/>
                  </a:cubicBezTo>
                  <a:cubicBezTo>
                    <a:pt x="21730" y="148022"/>
                    <a:pt x="22644" y="150753"/>
                    <a:pt x="24054" y="155680"/>
                  </a:cubicBezTo>
                  <a:cubicBezTo>
                    <a:pt x="24054" y="155680"/>
                    <a:pt x="27407" y="166971"/>
                    <a:pt x="30696" y="170857"/>
                  </a:cubicBezTo>
                  <a:cubicBezTo>
                    <a:pt x="31547" y="171835"/>
                    <a:pt x="33592" y="173803"/>
                    <a:pt x="33973" y="174083"/>
                  </a:cubicBezTo>
                  <a:lnTo>
                    <a:pt x="39541" y="176907"/>
                  </a:lnTo>
                  <a:lnTo>
                    <a:pt x="39541" y="184116"/>
                  </a:lnTo>
                  <a:lnTo>
                    <a:pt x="36792" y="183316"/>
                  </a:lnTo>
                  <a:cubicBezTo>
                    <a:pt x="36360" y="183062"/>
                    <a:pt x="33617" y="181385"/>
                    <a:pt x="32436" y="180598"/>
                  </a:cubicBezTo>
                  <a:cubicBezTo>
                    <a:pt x="30010" y="179112"/>
                    <a:pt x="26327" y="173537"/>
                    <a:pt x="22568" y="174184"/>
                  </a:cubicBezTo>
                  <a:lnTo>
                    <a:pt x="22060" y="175277"/>
                  </a:lnTo>
                  <a:cubicBezTo>
                    <a:pt x="19710" y="176204"/>
                    <a:pt x="18161" y="177143"/>
                    <a:pt x="16091" y="178071"/>
                  </a:cubicBezTo>
                  <a:cubicBezTo>
                    <a:pt x="11354" y="180039"/>
                    <a:pt x="5804" y="181639"/>
                    <a:pt x="2057" y="184700"/>
                  </a:cubicBezTo>
                  <a:lnTo>
                    <a:pt x="0" y="187617"/>
                  </a:lnTo>
                  <a:lnTo>
                    <a:pt x="0" y="177456"/>
                  </a:lnTo>
                  <a:lnTo>
                    <a:pt x="3581" y="175442"/>
                  </a:lnTo>
                  <a:cubicBezTo>
                    <a:pt x="5499" y="174565"/>
                    <a:pt x="9119" y="172876"/>
                    <a:pt x="9538" y="172699"/>
                  </a:cubicBezTo>
                  <a:cubicBezTo>
                    <a:pt x="11087" y="171784"/>
                    <a:pt x="14618" y="170578"/>
                    <a:pt x="14948" y="170425"/>
                  </a:cubicBezTo>
                  <a:cubicBezTo>
                    <a:pt x="17297" y="169524"/>
                    <a:pt x="18326" y="168838"/>
                    <a:pt x="20345" y="167695"/>
                  </a:cubicBezTo>
                  <a:cubicBezTo>
                    <a:pt x="20002" y="166425"/>
                    <a:pt x="20320" y="165434"/>
                    <a:pt x="19228" y="163897"/>
                  </a:cubicBezTo>
                  <a:cubicBezTo>
                    <a:pt x="18555" y="162958"/>
                    <a:pt x="17653" y="162196"/>
                    <a:pt x="15951" y="162310"/>
                  </a:cubicBezTo>
                  <a:cubicBezTo>
                    <a:pt x="14783" y="162323"/>
                    <a:pt x="11735" y="164659"/>
                    <a:pt x="10554" y="165040"/>
                  </a:cubicBezTo>
                  <a:cubicBezTo>
                    <a:pt x="8306" y="165764"/>
                    <a:pt x="4724" y="167225"/>
                    <a:pt x="4585" y="167276"/>
                  </a:cubicBezTo>
                  <a:lnTo>
                    <a:pt x="0" y="169172"/>
                  </a:lnTo>
                  <a:lnTo>
                    <a:pt x="0" y="161253"/>
                  </a:lnTo>
                  <a:lnTo>
                    <a:pt x="3072" y="160000"/>
                  </a:lnTo>
                  <a:cubicBezTo>
                    <a:pt x="4610" y="159392"/>
                    <a:pt x="6185" y="158779"/>
                    <a:pt x="6680" y="158589"/>
                  </a:cubicBezTo>
                  <a:cubicBezTo>
                    <a:pt x="7099" y="158424"/>
                    <a:pt x="13729" y="155782"/>
                    <a:pt x="13729" y="155782"/>
                  </a:cubicBezTo>
                  <a:cubicBezTo>
                    <a:pt x="13919" y="155630"/>
                    <a:pt x="14516" y="153877"/>
                    <a:pt x="14795" y="153610"/>
                  </a:cubicBezTo>
                  <a:cubicBezTo>
                    <a:pt x="14643" y="153026"/>
                    <a:pt x="13792" y="152772"/>
                    <a:pt x="13703" y="152518"/>
                  </a:cubicBezTo>
                  <a:cubicBezTo>
                    <a:pt x="12103" y="148073"/>
                    <a:pt x="14135" y="142587"/>
                    <a:pt x="12510" y="140034"/>
                  </a:cubicBezTo>
                  <a:lnTo>
                    <a:pt x="10122" y="138409"/>
                  </a:lnTo>
                  <a:lnTo>
                    <a:pt x="0" y="134443"/>
                  </a:lnTo>
                  <a:lnTo>
                    <a:pt x="0" y="127251"/>
                  </a:lnTo>
                  <a:lnTo>
                    <a:pt x="1376" y="127857"/>
                  </a:lnTo>
                  <a:cubicBezTo>
                    <a:pt x="3413" y="128747"/>
                    <a:pt x="5321" y="129570"/>
                    <a:pt x="5918" y="129785"/>
                  </a:cubicBezTo>
                  <a:cubicBezTo>
                    <a:pt x="8369" y="130738"/>
                    <a:pt x="10490" y="130497"/>
                    <a:pt x="13513" y="130827"/>
                  </a:cubicBezTo>
                  <a:cubicBezTo>
                    <a:pt x="13335" y="126636"/>
                    <a:pt x="14325" y="127385"/>
                    <a:pt x="11862" y="125378"/>
                  </a:cubicBezTo>
                  <a:cubicBezTo>
                    <a:pt x="9817" y="123740"/>
                    <a:pt x="6744" y="122686"/>
                    <a:pt x="4191" y="121683"/>
                  </a:cubicBezTo>
                  <a:lnTo>
                    <a:pt x="0" y="119998"/>
                  </a:lnTo>
                  <a:lnTo>
                    <a:pt x="0" y="111269"/>
                  </a:lnTo>
                  <a:lnTo>
                    <a:pt x="330" y="111396"/>
                  </a:lnTo>
                  <a:lnTo>
                    <a:pt x="0" y="110036"/>
                  </a:lnTo>
                  <a:lnTo>
                    <a:pt x="0" y="19150"/>
                  </a:lnTo>
                  <a:lnTo>
                    <a:pt x="1124" y="17238"/>
                  </a:lnTo>
                  <a:cubicBezTo>
                    <a:pt x="5509" y="12618"/>
                    <a:pt x="11449" y="9224"/>
                    <a:pt x="21819" y="5262"/>
                  </a:cubicBezTo>
                  <a:cubicBezTo>
                    <a:pt x="27006" y="3280"/>
                    <a:pt x="31039" y="1889"/>
                    <a:pt x="34464" y="940"/>
                  </a:cubicBezTo>
                  <a:lnTo>
                    <a:pt x="39541"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3" name="Shape 15311"/>
            <p:cNvSpPr/>
            <p:nvPr/>
          </p:nvSpPr>
          <p:spPr>
            <a:xfrm>
              <a:off x="105366" y="198175"/>
              <a:ext cx="8222" cy="9343"/>
            </a:xfrm>
            <a:custGeom>
              <a:avLst/>
              <a:gdLst/>
              <a:ahLst/>
              <a:cxnLst/>
              <a:rect l="0" t="0" r="0" b="0"/>
              <a:pathLst>
                <a:path w="8222" h="9343">
                  <a:moveTo>
                    <a:pt x="0" y="0"/>
                  </a:moveTo>
                  <a:lnTo>
                    <a:pt x="4212" y="2136"/>
                  </a:lnTo>
                  <a:lnTo>
                    <a:pt x="8222" y="2546"/>
                  </a:lnTo>
                  <a:lnTo>
                    <a:pt x="8222" y="9343"/>
                  </a:lnTo>
                  <a:lnTo>
                    <a:pt x="7296" y="9333"/>
                  </a:lnTo>
                  <a:lnTo>
                    <a:pt x="0" y="7210"/>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4" name="Shape 15312"/>
            <p:cNvSpPr/>
            <p:nvPr/>
          </p:nvSpPr>
          <p:spPr>
            <a:xfrm>
              <a:off x="105366" y="20542"/>
              <a:ext cx="8222" cy="167568"/>
            </a:xfrm>
            <a:custGeom>
              <a:avLst/>
              <a:gdLst/>
              <a:ahLst/>
              <a:cxnLst/>
              <a:rect l="0" t="0" r="0" b="0"/>
              <a:pathLst>
                <a:path w="8222" h="167568">
                  <a:moveTo>
                    <a:pt x="3923" y="0"/>
                  </a:moveTo>
                  <a:lnTo>
                    <a:pt x="8222" y="52"/>
                  </a:lnTo>
                  <a:lnTo>
                    <a:pt x="8222" y="143490"/>
                  </a:lnTo>
                  <a:lnTo>
                    <a:pt x="6141" y="143224"/>
                  </a:lnTo>
                  <a:cubicBezTo>
                    <a:pt x="6001" y="143923"/>
                    <a:pt x="5480" y="143935"/>
                    <a:pt x="5061" y="144316"/>
                  </a:cubicBezTo>
                  <a:cubicBezTo>
                    <a:pt x="5398" y="145466"/>
                    <a:pt x="5505" y="147022"/>
                    <a:pt x="6023" y="148120"/>
                  </a:cubicBezTo>
                  <a:lnTo>
                    <a:pt x="8222" y="148802"/>
                  </a:lnTo>
                  <a:lnTo>
                    <a:pt x="8222" y="155272"/>
                  </a:lnTo>
                  <a:lnTo>
                    <a:pt x="7842" y="155124"/>
                  </a:lnTo>
                  <a:cubicBezTo>
                    <a:pt x="5137" y="159010"/>
                    <a:pt x="5277" y="158972"/>
                    <a:pt x="7398" y="163303"/>
                  </a:cubicBezTo>
                  <a:lnTo>
                    <a:pt x="8222" y="163015"/>
                  </a:lnTo>
                  <a:lnTo>
                    <a:pt x="8222" y="167568"/>
                  </a:lnTo>
                  <a:lnTo>
                    <a:pt x="1441" y="166592"/>
                  </a:lnTo>
                  <a:lnTo>
                    <a:pt x="0" y="165683"/>
                  </a:lnTo>
                  <a:lnTo>
                    <a:pt x="0" y="158768"/>
                  </a:lnTo>
                  <a:lnTo>
                    <a:pt x="1365" y="158490"/>
                  </a:lnTo>
                  <a:cubicBezTo>
                    <a:pt x="1353" y="156928"/>
                    <a:pt x="1289" y="155099"/>
                    <a:pt x="1327" y="153575"/>
                  </a:cubicBezTo>
                  <a:lnTo>
                    <a:pt x="0" y="153594"/>
                  </a:lnTo>
                  <a:lnTo>
                    <a:pt x="0" y="144850"/>
                  </a:lnTo>
                  <a:lnTo>
                    <a:pt x="1238" y="144329"/>
                  </a:lnTo>
                  <a:cubicBezTo>
                    <a:pt x="1188" y="144151"/>
                    <a:pt x="44" y="142183"/>
                    <a:pt x="133" y="142183"/>
                  </a:cubicBezTo>
                  <a:lnTo>
                    <a:pt x="0" y="142160"/>
                  </a:lnTo>
                  <a:lnTo>
                    <a:pt x="0" y="726"/>
                  </a:lnTo>
                  <a:lnTo>
                    <a:pt x="3923"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5" name="Shape 15313"/>
            <p:cNvSpPr/>
            <p:nvPr/>
          </p:nvSpPr>
          <p:spPr>
            <a:xfrm>
              <a:off x="113588" y="200721"/>
              <a:ext cx="8758" cy="6890"/>
            </a:xfrm>
            <a:custGeom>
              <a:avLst/>
              <a:gdLst/>
              <a:ahLst/>
              <a:cxnLst/>
              <a:rect l="0" t="0" r="0" b="0"/>
              <a:pathLst>
                <a:path w="8758" h="6890">
                  <a:moveTo>
                    <a:pt x="0" y="0"/>
                  </a:moveTo>
                  <a:lnTo>
                    <a:pt x="8758" y="895"/>
                  </a:lnTo>
                  <a:lnTo>
                    <a:pt x="8758" y="6890"/>
                  </a:lnTo>
                  <a:lnTo>
                    <a:pt x="0" y="6797"/>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6" name="Shape 15314"/>
            <p:cNvSpPr/>
            <p:nvPr/>
          </p:nvSpPr>
          <p:spPr>
            <a:xfrm>
              <a:off x="113588" y="20594"/>
              <a:ext cx="8758" cy="167832"/>
            </a:xfrm>
            <a:custGeom>
              <a:avLst/>
              <a:gdLst/>
              <a:ahLst/>
              <a:cxnLst/>
              <a:rect l="0" t="0" r="0" b="0"/>
              <a:pathLst>
                <a:path w="8758" h="167832">
                  <a:moveTo>
                    <a:pt x="0" y="0"/>
                  </a:moveTo>
                  <a:lnTo>
                    <a:pt x="4346" y="53"/>
                  </a:lnTo>
                  <a:lnTo>
                    <a:pt x="8758" y="431"/>
                  </a:lnTo>
                  <a:lnTo>
                    <a:pt x="8758" y="143669"/>
                  </a:lnTo>
                  <a:lnTo>
                    <a:pt x="6592" y="144163"/>
                  </a:lnTo>
                  <a:cubicBezTo>
                    <a:pt x="6592" y="144213"/>
                    <a:pt x="6605" y="145763"/>
                    <a:pt x="6618" y="145814"/>
                  </a:cubicBezTo>
                  <a:cubicBezTo>
                    <a:pt x="6618" y="145814"/>
                    <a:pt x="5691" y="148366"/>
                    <a:pt x="6122" y="149585"/>
                  </a:cubicBezTo>
                  <a:cubicBezTo>
                    <a:pt x="6173" y="149839"/>
                    <a:pt x="7075" y="150119"/>
                    <a:pt x="7214" y="150665"/>
                  </a:cubicBezTo>
                  <a:lnTo>
                    <a:pt x="8758" y="150383"/>
                  </a:lnTo>
                  <a:lnTo>
                    <a:pt x="8758" y="155630"/>
                  </a:lnTo>
                  <a:lnTo>
                    <a:pt x="8345" y="155554"/>
                  </a:lnTo>
                  <a:cubicBezTo>
                    <a:pt x="8065" y="156139"/>
                    <a:pt x="6897" y="156520"/>
                    <a:pt x="6707" y="157180"/>
                  </a:cubicBezTo>
                  <a:cubicBezTo>
                    <a:pt x="5881" y="159974"/>
                    <a:pt x="6164" y="161177"/>
                    <a:pt x="7060" y="161758"/>
                  </a:cubicBezTo>
                  <a:lnTo>
                    <a:pt x="8758" y="162113"/>
                  </a:lnTo>
                  <a:lnTo>
                    <a:pt x="8758" y="167593"/>
                  </a:lnTo>
                  <a:lnTo>
                    <a:pt x="2195" y="167832"/>
                  </a:lnTo>
                  <a:lnTo>
                    <a:pt x="0" y="167516"/>
                  </a:lnTo>
                  <a:lnTo>
                    <a:pt x="0" y="162963"/>
                  </a:lnTo>
                  <a:lnTo>
                    <a:pt x="2414" y="162120"/>
                  </a:lnTo>
                  <a:cubicBezTo>
                    <a:pt x="2401" y="160241"/>
                    <a:pt x="2376" y="158018"/>
                    <a:pt x="2363" y="156139"/>
                  </a:cubicBezTo>
                  <a:lnTo>
                    <a:pt x="0" y="155220"/>
                  </a:lnTo>
                  <a:lnTo>
                    <a:pt x="0" y="148750"/>
                  </a:lnTo>
                  <a:lnTo>
                    <a:pt x="1220" y="149128"/>
                  </a:lnTo>
                  <a:cubicBezTo>
                    <a:pt x="1449" y="149027"/>
                    <a:pt x="1728" y="148138"/>
                    <a:pt x="2300" y="148036"/>
                  </a:cubicBezTo>
                  <a:cubicBezTo>
                    <a:pt x="2135" y="146614"/>
                    <a:pt x="1741" y="144264"/>
                    <a:pt x="1690" y="143654"/>
                  </a:cubicBezTo>
                  <a:lnTo>
                    <a:pt x="0" y="143438"/>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7" name="Shape 15315"/>
            <p:cNvSpPr/>
            <p:nvPr/>
          </p:nvSpPr>
          <p:spPr>
            <a:xfrm>
              <a:off x="122346" y="200089"/>
              <a:ext cx="9023" cy="7544"/>
            </a:xfrm>
            <a:custGeom>
              <a:avLst/>
              <a:gdLst/>
              <a:ahLst/>
              <a:cxnLst/>
              <a:rect l="0" t="0" r="0" b="0"/>
              <a:pathLst>
                <a:path w="9023" h="7544">
                  <a:moveTo>
                    <a:pt x="9023" y="0"/>
                  </a:moveTo>
                  <a:lnTo>
                    <a:pt x="9023" y="6483"/>
                  </a:lnTo>
                  <a:lnTo>
                    <a:pt x="5208" y="7099"/>
                  </a:lnTo>
                  <a:cubicBezTo>
                    <a:pt x="3521" y="7344"/>
                    <a:pt x="2038" y="7544"/>
                    <a:pt x="2038" y="7544"/>
                  </a:cubicBezTo>
                  <a:lnTo>
                    <a:pt x="0" y="7522"/>
                  </a:lnTo>
                  <a:lnTo>
                    <a:pt x="0" y="1527"/>
                  </a:lnTo>
                  <a:lnTo>
                    <a:pt x="336" y="1562"/>
                  </a:lnTo>
                  <a:cubicBezTo>
                    <a:pt x="1041" y="1473"/>
                    <a:pt x="3086" y="1114"/>
                    <a:pt x="5085" y="749"/>
                  </a:cubicBezTo>
                  <a:lnTo>
                    <a:pt x="9023"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8" name="Shape 15316"/>
            <p:cNvSpPr/>
            <p:nvPr/>
          </p:nvSpPr>
          <p:spPr>
            <a:xfrm>
              <a:off x="122346" y="21026"/>
              <a:ext cx="9023" cy="167162"/>
            </a:xfrm>
            <a:custGeom>
              <a:avLst/>
              <a:gdLst/>
              <a:ahLst/>
              <a:cxnLst/>
              <a:rect l="0" t="0" r="0" b="0"/>
              <a:pathLst>
                <a:path w="9023" h="167162">
                  <a:moveTo>
                    <a:pt x="0" y="0"/>
                  </a:moveTo>
                  <a:lnTo>
                    <a:pt x="7169" y="615"/>
                  </a:lnTo>
                  <a:lnTo>
                    <a:pt x="9023" y="1059"/>
                  </a:lnTo>
                  <a:lnTo>
                    <a:pt x="9023" y="141681"/>
                  </a:lnTo>
                  <a:lnTo>
                    <a:pt x="8160" y="142575"/>
                  </a:lnTo>
                  <a:lnTo>
                    <a:pt x="9023" y="147471"/>
                  </a:lnTo>
                  <a:lnTo>
                    <a:pt x="9023" y="154107"/>
                  </a:lnTo>
                  <a:lnTo>
                    <a:pt x="8248" y="153967"/>
                  </a:lnTo>
                  <a:cubicBezTo>
                    <a:pt x="7982" y="154552"/>
                    <a:pt x="6763" y="155212"/>
                    <a:pt x="6623" y="155593"/>
                  </a:cubicBezTo>
                  <a:cubicBezTo>
                    <a:pt x="6254" y="156774"/>
                    <a:pt x="6826" y="158133"/>
                    <a:pt x="6648" y="159403"/>
                  </a:cubicBezTo>
                  <a:cubicBezTo>
                    <a:pt x="7740" y="160000"/>
                    <a:pt x="7359" y="158984"/>
                    <a:pt x="7740" y="160482"/>
                  </a:cubicBezTo>
                  <a:lnTo>
                    <a:pt x="9023" y="160475"/>
                  </a:lnTo>
                  <a:lnTo>
                    <a:pt x="9023" y="165450"/>
                  </a:lnTo>
                  <a:lnTo>
                    <a:pt x="6409" y="166275"/>
                  </a:lnTo>
                  <a:cubicBezTo>
                    <a:pt x="4791" y="166715"/>
                    <a:pt x="3460" y="167036"/>
                    <a:pt x="3460" y="167036"/>
                  </a:cubicBezTo>
                  <a:lnTo>
                    <a:pt x="0" y="167162"/>
                  </a:lnTo>
                  <a:lnTo>
                    <a:pt x="0" y="161682"/>
                  </a:lnTo>
                  <a:lnTo>
                    <a:pt x="2343" y="162172"/>
                  </a:lnTo>
                  <a:cubicBezTo>
                    <a:pt x="2648" y="159670"/>
                    <a:pt x="2584" y="157993"/>
                    <a:pt x="2279" y="155618"/>
                  </a:cubicBezTo>
                  <a:lnTo>
                    <a:pt x="0" y="155199"/>
                  </a:lnTo>
                  <a:lnTo>
                    <a:pt x="0" y="149952"/>
                  </a:lnTo>
                  <a:lnTo>
                    <a:pt x="3918" y="149237"/>
                  </a:lnTo>
                  <a:cubicBezTo>
                    <a:pt x="5261" y="148446"/>
                    <a:pt x="5861" y="146989"/>
                    <a:pt x="4921" y="144239"/>
                  </a:cubicBezTo>
                  <a:cubicBezTo>
                    <a:pt x="4680" y="143528"/>
                    <a:pt x="3118" y="143223"/>
                    <a:pt x="2737" y="142614"/>
                  </a:cubicBezTo>
                  <a:lnTo>
                    <a:pt x="0" y="143237"/>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39" name="Shape 15317"/>
            <p:cNvSpPr/>
            <p:nvPr/>
          </p:nvSpPr>
          <p:spPr>
            <a:xfrm>
              <a:off x="131369" y="197240"/>
              <a:ext cx="7832" cy="9332"/>
            </a:xfrm>
            <a:custGeom>
              <a:avLst/>
              <a:gdLst/>
              <a:ahLst/>
              <a:cxnLst/>
              <a:rect l="0" t="0" r="0" b="0"/>
              <a:pathLst>
                <a:path w="7832" h="9332">
                  <a:moveTo>
                    <a:pt x="7832" y="0"/>
                  </a:moveTo>
                  <a:lnTo>
                    <a:pt x="7832" y="6612"/>
                  </a:lnTo>
                  <a:lnTo>
                    <a:pt x="7074" y="7027"/>
                  </a:lnTo>
                  <a:cubicBezTo>
                    <a:pt x="5765" y="7586"/>
                    <a:pt x="1016" y="9135"/>
                    <a:pt x="584" y="9237"/>
                  </a:cubicBezTo>
                  <a:lnTo>
                    <a:pt x="0" y="9332"/>
                  </a:lnTo>
                  <a:lnTo>
                    <a:pt x="0" y="2849"/>
                  </a:lnTo>
                  <a:lnTo>
                    <a:pt x="533" y="2748"/>
                  </a:lnTo>
                  <a:cubicBezTo>
                    <a:pt x="533" y="2748"/>
                    <a:pt x="5054" y="1465"/>
                    <a:pt x="7023" y="512"/>
                  </a:cubicBezTo>
                  <a:lnTo>
                    <a:pt x="7832"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0" name="Shape 15318"/>
            <p:cNvSpPr/>
            <p:nvPr/>
          </p:nvSpPr>
          <p:spPr>
            <a:xfrm>
              <a:off x="131369" y="22085"/>
              <a:ext cx="7832" cy="164390"/>
            </a:xfrm>
            <a:custGeom>
              <a:avLst/>
              <a:gdLst/>
              <a:ahLst/>
              <a:cxnLst/>
              <a:rect l="0" t="0" r="0" b="0"/>
              <a:pathLst>
                <a:path w="7832" h="164390">
                  <a:moveTo>
                    <a:pt x="0" y="0"/>
                  </a:moveTo>
                  <a:lnTo>
                    <a:pt x="7832" y="1875"/>
                  </a:lnTo>
                  <a:lnTo>
                    <a:pt x="7832" y="138032"/>
                  </a:lnTo>
                  <a:lnTo>
                    <a:pt x="6693" y="138710"/>
                  </a:lnTo>
                  <a:lnTo>
                    <a:pt x="7832" y="140939"/>
                  </a:lnTo>
                  <a:lnTo>
                    <a:pt x="7832" y="149577"/>
                  </a:lnTo>
                  <a:lnTo>
                    <a:pt x="7353" y="149581"/>
                  </a:lnTo>
                  <a:cubicBezTo>
                    <a:pt x="5168" y="152400"/>
                    <a:pt x="5486" y="151486"/>
                    <a:pt x="5765" y="155537"/>
                  </a:cubicBezTo>
                  <a:lnTo>
                    <a:pt x="7832" y="156057"/>
                  </a:lnTo>
                  <a:lnTo>
                    <a:pt x="7832" y="160725"/>
                  </a:lnTo>
                  <a:lnTo>
                    <a:pt x="7455" y="160998"/>
                  </a:lnTo>
                  <a:cubicBezTo>
                    <a:pt x="6896" y="161328"/>
                    <a:pt x="2997" y="163348"/>
                    <a:pt x="2057" y="163741"/>
                  </a:cubicBezTo>
                  <a:lnTo>
                    <a:pt x="0" y="164390"/>
                  </a:lnTo>
                  <a:lnTo>
                    <a:pt x="0" y="159416"/>
                  </a:lnTo>
                  <a:lnTo>
                    <a:pt x="939" y="159410"/>
                  </a:lnTo>
                  <a:cubicBezTo>
                    <a:pt x="1549" y="158826"/>
                    <a:pt x="1676" y="158166"/>
                    <a:pt x="2527" y="157785"/>
                  </a:cubicBezTo>
                  <a:cubicBezTo>
                    <a:pt x="2374" y="156388"/>
                    <a:pt x="1981" y="154064"/>
                    <a:pt x="1968" y="153403"/>
                  </a:cubicBezTo>
                  <a:lnTo>
                    <a:pt x="0" y="153048"/>
                  </a:lnTo>
                  <a:lnTo>
                    <a:pt x="0" y="146412"/>
                  </a:lnTo>
                  <a:lnTo>
                    <a:pt x="279" y="147993"/>
                  </a:lnTo>
                  <a:cubicBezTo>
                    <a:pt x="1066" y="147612"/>
                    <a:pt x="2286" y="146939"/>
                    <a:pt x="2997" y="146888"/>
                  </a:cubicBezTo>
                  <a:cubicBezTo>
                    <a:pt x="3543" y="144907"/>
                    <a:pt x="3543" y="143916"/>
                    <a:pt x="4038" y="141453"/>
                  </a:cubicBezTo>
                  <a:cubicBezTo>
                    <a:pt x="3556" y="141084"/>
                    <a:pt x="3086" y="141084"/>
                    <a:pt x="2946" y="140386"/>
                  </a:cubicBezTo>
                  <a:cubicBezTo>
                    <a:pt x="2146" y="140386"/>
                    <a:pt x="965" y="140640"/>
                    <a:pt x="203" y="140411"/>
                  </a:cubicBezTo>
                  <a:lnTo>
                    <a:pt x="0" y="140621"/>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1" name="Shape 15319"/>
            <p:cNvSpPr/>
            <p:nvPr/>
          </p:nvSpPr>
          <p:spPr>
            <a:xfrm>
              <a:off x="139201" y="23961"/>
              <a:ext cx="39874" cy="183615"/>
            </a:xfrm>
            <a:custGeom>
              <a:avLst/>
              <a:gdLst/>
              <a:ahLst/>
              <a:cxnLst/>
              <a:rect l="0" t="0" r="0" b="0"/>
              <a:pathLst>
                <a:path w="39874" h="183615">
                  <a:moveTo>
                    <a:pt x="0" y="0"/>
                  </a:moveTo>
                  <a:lnTo>
                    <a:pt x="4423" y="1059"/>
                  </a:lnTo>
                  <a:cubicBezTo>
                    <a:pt x="18249" y="6397"/>
                    <a:pt x="30484" y="16727"/>
                    <a:pt x="34446" y="24071"/>
                  </a:cubicBezTo>
                  <a:lnTo>
                    <a:pt x="39874" y="36830"/>
                  </a:lnTo>
                  <a:lnTo>
                    <a:pt x="39874" y="74005"/>
                  </a:lnTo>
                  <a:lnTo>
                    <a:pt x="38224" y="77607"/>
                  </a:lnTo>
                  <a:cubicBezTo>
                    <a:pt x="34515" y="83032"/>
                    <a:pt x="32186" y="79703"/>
                    <a:pt x="32186" y="85932"/>
                  </a:cubicBezTo>
                  <a:lnTo>
                    <a:pt x="33341" y="100169"/>
                  </a:lnTo>
                  <a:cubicBezTo>
                    <a:pt x="32948" y="103065"/>
                    <a:pt x="32313" y="106684"/>
                    <a:pt x="32351" y="111028"/>
                  </a:cubicBezTo>
                  <a:lnTo>
                    <a:pt x="39874" y="107785"/>
                  </a:lnTo>
                  <a:lnTo>
                    <a:pt x="39874" y="115073"/>
                  </a:lnTo>
                  <a:lnTo>
                    <a:pt x="37677" y="116344"/>
                  </a:lnTo>
                  <a:cubicBezTo>
                    <a:pt x="34405" y="118044"/>
                    <a:pt x="31627" y="119302"/>
                    <a:pt x="30217" y="119714"/>
                  </a:cubicBezTo>
                  <a:cubicBezTo>
                    <a:pt x="28528" y="120260"/>
                    <a:pt x="25975" y="119994"/>
                    <a:pt x="24807" y="120857"/>
                  </a:cubicBezTo>
                  <a:cubicBezTo>
                    <a:pt x="24426" y="121137"/>
                    <a:pt x="24261" y="129239"/>
                    <a:pt x="24896" y="131754"/>
                  </a:cubicBezTo>
                  <a:cubicBezTo>
                    <a:pt x="29214" y="129671"/>
                    <a:pt x="33024" y="128363"/>
                    <a:pt x="37342" y="126166"/>
                  </a:cubicBezTo>
                  <a:lnTo>
                    <a:pt x="39874" y="124999"/>
                  </a:lnTo>
                  <a:lnTo>
                    <a:pt x="39874" y="130011"/>
                  </a:lnTo>
                  <a:lnTo>
                    <a:pt x="23880" y="136478"/>
                  </a:lnTo>
                  <a:lnTo>
                    <a:pt x="23359" y="139361"/>
                  </a:lnTo>
                  <a:cubicBezTo>
                    <a:pt x="22673" y="141571"/>
                    <a:pt x="23740" y="144619"/>
                    <a:pt x="23423" y="146931"/>
                  </a:cubicBezTo>
                  <a:cubicBezTo>
                    <a:pt x="23245" y="148226"/>
                    <a:pt x="22597" y="149928"/>
                    <a:pt x="22394" y="152379"/>
                  </a:cubicBezTo>
                  <a:cubicBezTo>
                    <a:pt x="23105" y="152785"/>
                    <a:pt x="25429" y="154982"/>
                    <a:pt x="25671" y="155071"/>
                  </a:cubicBezTo>
                  <a:cubicBezTo>
                    <a:pt x="27042" y="155808"/>
                    <a:pt x="34091" y="158907"/>
                    <a:pt x="36034" y="159885"/>
                  </a:cubicBezTo>
                  <a:lnTo>
                    <a:pt x="39874" y="161826"/>
                  </a:lnTo>
                  <a:lnTo>
                    <a:pt x="39874" y="166564"/>
                  </a:lnTo>
                  <a:lnTo>
                    <a:pt x="20273" y="157865"/>
                  </a:lnTo>
                  <a:cubicBezTo>
                    <a:pt x="18927" y="160710"/>
                    <a:pt x="17441" y="162920"/>
                    <a:pt x="16527" y="166565"/>
                  </a:cubicBezTo>
                  <a:cubicBezTo>
                    <a:pt x="21314" y="169410"/>
                    <a:pt x="25620" y="171391"/>
                    <a:pt x="31246" y="173524"/>
                  </a:cubicBezTo>
                  <a:cubicBezTo>
                    <a:pt x="31246" y="173524"/>
                    <a:pt x="33138" y="174451"/>
                    <a:pt x="33430" y="174566"/>
                  </a:cubicBezTo>
                  <a:cubicBezTo>
                    <a:pt x="33900" y="174807"/>
                    <a:pt x="35437" y="175537"/>
                    <a:pt x="37040" y="176307"/>
                  </a:cubicBezTo>
                  <a:lnTo>
                    <a:pt x="39874" y="177706"/>
                  </a:lnTo>
                  <a:lnTo>
                    <a:pt x="39874" y="183615"/>
                  </a:lnTo>
                  <a:lnTo>
                    <a:pt x="38409" y="182681"/>
                  </a:lnTo>
                  <a:cubicBezTo>
                    <a:pt x="35894" y="181246"/>
                    <a:pt x="30344" y="178465"/>
                    <a:pt x="30204" y="178388"/>
                  </a:cubicBezTo>
                  <a:cubicBezTo>
                    <a:pt x="28363" y="177487"/>
                    <a:pt x="24858" y="176357"/>
                    <a:pt x="24769" y="176255"/>
                  </a:cubicBezTo>
                  <a:cubicBezTo>
                    <a:pt x="22343" y="174782"/>
                    <a:pt x="17098" y="172546"/>
                    <a:pt x="17098" y="172546"/>
                  </a:cubicBezTo>
                  <a:cubicBezTo>
                    <a:pt x="15257" y="171950"/>
                    <a:pt x="13834" y="171543"/>
                    <a:pt x="12221" y="170946"/>
                  </a:cubicBezTo>
                  <a:cubicBezTo>
                    <a:pt x="10024" y="172978"/>
                    <a:pt x="7789" y="175404"/>
                    <a:pt x="5211" y="176992"/>
                  </a:cubicBezTo>
                  <a:cubicBezTo>
                    <a:pt x="4290" y="177525"/>
                    <a:pt x="2846" y="178328"/>
                    <a:pt x="1607" y="179011"/>
                  </a:cubicBezTo>
                  <a:lnTo>
                    <a:pt x="0" y="179891"/>
                  </a:lnTo>
                  <a:lnTo>
                    <a:pt x="0" y="173279"/>
                  </a:lnTo>
                  <a:lnTo>
                    <a:pt x="1906" y="172073"/>
                  </a:lnTo>
                  <a:cubicBezTo>
                    <a:pt x="3306" y="171159"/>
                    <a:pt x="4887" y="170083"/>
                    <a:pt x="5706" y="169384"/>
                  </a:cubicBezTo>
                  <a:cubicBezTo>
                    <a:pt x="6316" y="168775"/>
                    <a:pt x="8932" y="166171"/>
                    <a:pt x="9440" y="165536"/>
                  </a:cubicBezTo>
                  <a:cubicBezTo>
                    <a:pt x="11917" y="162565"/>
                    <a:pt x="15752" y="153839"/>
                    <a:pt x="15841" y="153509"/>
                  </a:cubicBezTo>
                  <a:cubicBezTo>
                    <a:pt x="16031" y="152938"/>
                    <a:pt x="16907" y="150804"/>
                    <a:pt x="16907" y="150804"/>
                  </a:cubicBezTo>
                  <a:cubicBezTo>
                    <a:pt x="17543" y="148607"/>
                    <a:pt x="18559" y="139768"/>
                    <a:pt x="18457" y="139387"/>
                  </a:cubicBezTo>
                  <a:cubicBezTo>
                    <a:pt x="18355" y="138980"/>
                    <a:pt x="16933" y="137659"/>
                    <a:pt x="16793" y="137228"/>
                  </a:cubicBezTo>
                  <a:cubicBezTo>
                    <a:pt x="15955" y="138764"/>
                    <a:pt x="15549" y="140886"/>
                    <a:pt x="15218" y="141597"/>
                  </a:cubicBezTo>
                  <a:cubicBezTo>
                    <a:pt x="14660" y="142638"/>
                    <a:pt x="12590" y="147184"/>
                    <a:pt x="12031" y="148124"/>
                  </a:cubicBezTo>
                  <a:cubicBezTo>
                    <a:pt x="11929" y="148302"/>
                    <a:pt x="9046" y="152252"/>
                    <a:pt x="8805" y="152493"/>
                  </a:cubicBezTo>
                  <a:cubicBezTo>
                    <a:pt x="7179" y="153979"/>
                    <a:pt x="3801" y="156100"/>
                    <a:pt x="3801" y="156100"/>
                  </a:cubicBezTo>
                  <a:lnTo>
                    <a:pt x="0" y="158850"/>
                  </a:lnTo>
                  <a:lnTo>
                    <a:pt x="0" y="154181"/>
                  </a:lnTo>
                  <a:lnTo>
                    <a:pt x="105" y="154208"/>
                  </a:lnTo>
                  <a:cubicBezTo>
                    <a:pt x="944" y="153598"/>
                    <a:pt x="1223" y="153115"/>
                    <a:pt x="2264" y="152557"/>
                  </a:cubicBezTo>
                  <a:cubicBezTo>
                    <a:pt x="1668" y="150334"/>
                    <a:pt x="1706" y="149432"/>
                    <a:pt x="1134" y="147693"/>
                  </a:cubicBezTo>
                  <a:lnTo>
                    <a:pt x="0" y="147701"/>
                  </a:lnTo>
                  <a:lnTo>
                    <a:pt x="0" y="139064"/>
                  </a:lnTo>
                  <a:lnTo>
                    <a:pt x="1217" y="141446"/>
                  </a:lnTo>
                  <a:cubicBezTo>
                    <a:pt x="1982" y="141301"/>
                    <a:pt x="2684" y="139431"/>
                    <a:pt x="3191" y="135704"/>
                  </a:cubicBezTo>
                  <a:lnTo>
                    <a:pt x="1591" y="135208"/>
                  </a:lnTo>
                  <a:lnTo>
                    <a:pt x="0" y="136156"/>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2" name="Shape 15320"/>
            <p:cNvSpPr/>
            <p:nvPr/>
          </p:nvSpPr>
          <p:spPr>
            <a:xfrm>
              <a:off x="179075" y="185787"/>
              <a:ext cx="30030" cy="32831"/>
            </a:xfrm>
            <a:custGeom>
              <a:avLst/>
              <a:gdLst/>
              <a:ahLst/>
              <a:cxnLst/>
              <a:rect l="0" t="0" r="0" b="0"/>
              <a:pathLst>
                <a:path w="30030" h="32831">
                  <a:moveTo>
                    <a:pt x="0" y="0"/>
                  </a:moveTo>
                  <a:lnTo>
                    <a:pt x="939" y="475"/>
                  </a:lnTo>
                  <a:cubicBezTo>
                    <a:pt x="2751" y="1382"/>
                    <a:pt x="4421" y="2199"/>
                    <a:pt x="4872" y="2338"/>
                  </a:cubicBezTo>
                  <a:cubicBezTo>
                    <a:pt x="5481" y="2453"/>
                    <a:pt x="9837" y="4357"/>
                    <a:pt x="10307" y="4459"/>
                  </a:cubicBezTo>
                  <a:cubicBezTo>
                    <a:pt x="12009" y="4751"/>
                    <a:pt x="14371" y="3939"/>
                    <a:pt x="15209" y="3837"/>
                  </a:cubicBezTo>
                  <a:cubicBezTo>
                    <a:pt x="19172" y="3532"/>
                    <a:pt x="22093" y="4027"/>
                    <a:pt x="24976" y="4840"/>
                  </a:cubicBezTo>
                  <a:cubicBezTo>
                    <a:pt x="24976" y="4840"/>
                    <a:pt x="26258" y="5628"/>
                    <a:pt x="26639" y="5945"/>
                  </a:cubicBezTo>
                  <a:cubicBezTo>
                    <a:pt x="27020" y="6275"/>
                    <a:pt x="30030" y="8231"/>
                    <a:pt x="28329" y="15140"/>
                  </a:cubicBezTo>
                  <a:cubicBezTo>
                    <a:pt x="28100" y="16042"/>
                    <a:pt x="25941" y="17604"/>
                    <a:pt x="25662" y="18417"/>
                  </a:cubicBezTo>
                  <a:cubicBezTo>
                    <a:pt x="24887" y="20550"/>
                    <a:pt x="25750" y="22366"/>
                    <a:pt x="25154" y="24957"/>
                  </a:cubicBezTo>
                  <a:cubicBezTo>
                    <a:pt x="24887" y="26202"/>
                    <a:pt x="23719" y="27954"/>
                    <a:pt x="23020" y="29326"/>
                  </a:cubicBezTo>
                  <a:cubicBezTo>
                    <a:pt x="23020" y="29326"/>
                    <a:pt x="22055" y="30697"/>
                    <a:pt x="21432" y="30952"/>
                  </a:cubicBezTo>
                  <a:cubicBezTo>
                    <a:pt x="20823" y="31180"/>
                    <a:pt x="19235" y="32056"/>
                    <a:pt x="19235" y="32056"/>
                  </a:cubicBezTo>
                  <a:cubicBezTo>
                    <a:pt x="17114" y="32831"/>
                    <a:pt x="14905" y="32793"/>
                    <a:pt x="12720" y="32107"/>
                  </a:cubicBezTo>
                  <a:cubicBezTo>
                    <a:pt x="12720" y="32107"/>
                    <a:pt x="11158" y="31282"/>
                    <a:pt x="10549" y="31028"/>
                  </a:cubicBezTo>
                  <a:cubicBezTo>
                    <a:pt x="10218" y="30952"/>
                    <a:pt x="9736" y="29644"/>
                    <a:pt x="9444" y="29440"/>
                  </a:cubicBezTo>
                  <a:cubicBezTo>
                    <a:pt x="7170" y="27777"/>
                    <a:pt x="5545" y="25554"/>
                    <a:pt x="3411" y="24068"/>
                  </a:cubicBezTo>
                  <a:cubicBezTo>
                    <a:pt x="2655" y="23516"/>
                    <a:pt x="1436" y="22712"/>
                    <a:pt x="406" y="22047"/>
                  </a:cubicBezTo>
                  <a:lnTo>
                    <a:pt x="0" y="21789"/>
                  </a:lnTo>
                  <a:lnTo>
                    <a:pt x="0" y="15880"/>
                  </a:lnTo>
                  <a:lnTo>
                    <a:pt x="1176" y="16461"/>
                  </a:lnTo>
                  <a:cubicBezTo>
                    <a:pt x="1557" y="16639"/>
                    <a:pt x="6815" y="20131"/>
                    <a:pt x="8859" y="21871"/>
                  </a:cubicBezTo>
                  <a:cubicBezTo>
                    <a:pt x="8859" y="21871"/>
                    <a:pt x="12060" y="26214"/>
                    <a:pt x="13762" y="26684"/>
                  </a:cubicBezTo>
                  <a:cubicBezTo>
                    <a:pt x="15082" y="27027"/>
                    <a:pt x="16733" y="26545"/>
                    <a:pt x="18105" y="26634"/>
                  </a:cubicBezTo>
                  <a:cubicBezTo>
                    <a:pt x="18473" y="25821"/>
                    <a:pt x="19591" y="24728"/>
                    <a:pt x="19731" y="23928"/>
                  </a:cubicBezTo>
                  <a:cubicBezTo>
                    <a:pt x="20531" y="18874"/>
                    <a:pt x="18283" y="20309"/>
                    <a:pt x="21305" y="15762"/>
                  </a:cubicBezTo>
                  <a:cubicBezTo>
                    <a:pt x="28011" y="5513"/>
                    <a:pt x="16683" y="10047"/>
                    <a:pt x="9266" y="8790"/>
                  </a:cubicBezTo>
                  <a:cubicBezTo>
                    <a:pt x="7716" y="8523"/>
                    <a:pt x="5900" y="7367"/>
                    <a:pt x="4351" y="6669"/>
                  </a:cubicBezTo>
                  <a:lnTo>
                    <a:pt x="0" y="4738"/>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3" name="Shape 15321"/>
            <p:cNvSpPr/>
            <p:nvPr/>
          </p:nvSpPr>
          <p:spPr>
            <a:xfrm>
              <a:off x="179075" y="117653"/>
              <a:ext cx="36114" cy="36319"/>
            </a:xfrm>
            <a:custGeom>
              <a:avLst/>
              <a:gdLst/>
              <a:ahLst/>
              <a:cxnLst/>
              <a:rect l="0" t="0" r="0" b="0"/>
              <a:pathLst>
                <a:path w="36114" h="36319">
                  <a:moveTo>
                    <a:pt x="15000" y="2199"/>
                  </a:moveTo>
                  <a:cubicBezTo>
                    <a:pt x="17508" y="740"/>
                    <a:pt x="20975" y="0"/>
                    <a:pt x="24938" y="2388"/>
                  </a:cubicBezTo>
                  <a:cubicBezTo>
                    <a:pt x="24938" y="2388"/>
                    <a:pt x="28252" y="4852"/>
                    <a:pt x="29319" y="7760"/>
                  </a:cubicBezTo>
                  <a:cubicBezTo>
                    <a:pt x="29611" y="8611"/>
                    <a:pt x="29954" y="11125"/>
                    <a:pt x="30437" y="12104"/>
                  </a:cubicBezTo>
                  <a:cubicBezTo>
                    <a:pt x="30627" y="12522"/>
                    <a:pt x="32380" y="13361"/>
                    <a:pt x="32621" y="13742"/>
                  </a:cubicBezTo>
                  <a:cubicBezTo>
                    <a:pt x="33002" y="14250"/>
                    <a:pt x="33713" y="15329"/>
                    <a:pt x="33713" y="15329"/>
                  </a:cubicBezTo>
                  <a:cubicBezTo>
                    <a:pt x="34539" y="17539"/>
                    <a:pt x="36114" y="20104"/>
                    <a:pt x="35440" y="23457"/>
                  </a:cubicBezTo>
                  <a:cubicBezTo>
                    <a:pt x="35212" y="24448"/>
                    <a:pt x="32558" y="27826"/>
                    <a:pt x="31669" y="28397"/>
                  </a:cubicBezTo>
                  <a:lnTo>
                    <a:pt x="19464" y="28448"/>
                  </a:lnTo>
                  <a:lnTo>
                    <a:pt x="0" y="36319"/>
                  </a:lnTo>
                  <a:lnTo>
                    <a:pt x="0" y="31307"/>
                  </a:lnTo>
                  <a:lnTo>
                    <a:pt x="243" y="31195"/>
                  </a:lnTo>
                  <a:cubicBezTo>
                    <a:pt x="1500" y="30611"/>
                    <a:pt x="2827" y="29997"/>
                    <a:pt x="3437" y="29744"/>
                  </a:cubicBezTo>
                  <a:cubicBezTo>
                    <a:pt x="4656" y="29147"/>
                    <a:pt x="8783" y="27178"/>
                    <a:pt x="9393" y="26950"/>
                  </a:cubicBezTo>
                  <a:cubicBezTo>
                    <a:pt x="9825" y="26797"/>
                    <a:pt x="14473" y="24981"/>
                    <a:pt x="15324" y="24727"/>
                  </a:cubicBezTo>
                  <a:cubicBezTo>
                    <a:pt x="15324" y="24727"/>
                    <a:pt x="23896" y="24016"/>
                    <a:pt x="27795" y="23013"/>
                  </a:cubicBezTo>
                  <a:cubicBezTo>
                    <a:pt x="29268" y="21374"/>
                    <a:pt x="29230" y="19939"/>
                    <a:pt x="27744" y="17539"/>
                  </a:cubicBezTo>
                  <a:cubicBezTo>
                    <a:pt x="27135" y="16510"/>
                    <a:pt x="25052" y="15863"/>
                    <a:pt x="24480" y="14898"/>
                  </a:cubicBezTo>
                  <a:cubicBezTo>
                    <a:pt x="22220" y="10935"/>
                    <a:pt x="23807" y="5728"/>
                    <a:pt x="18423" y="7353"/>
                  </a:cubicBezTo>
                  <a:cubicBezTo>
                    <a:pt x="18245" y="7404"/>
                    <a:pt x="15755" y="10059"/>
                    <a:pt x="15755" y="10059"/>
                  </a:cubicBezTo>
                  <a:cubicBezTo>
                    <a:pt x="12758" y="11786"/>
                    <a:pt x="11056" y="14796"/>
                    <a:pt x="8224" y="16625"/>
                  </a:cubicBezTo>
                  <a:lnTo>
                    <a:pt x="0" y="21381"/>
                  </a:lnTo>
                  <a:lnTo>
                    <a:pt x="0" y="14093"/>
                  </a:lnTo>
                  <a:lnTo>
                    <a:pt x="4110" y="12323"/>
                  </a:lnTo>
                  <a:cubicBezTo>
                    <a:pt x="6650" y="10646"/>
                    <a:pt x="7926" y="9258"/>
                    <a:pt x="8161" y="9042"/>
                  </a:cubicBezTo>
                  <a:cubicBezTo>
                    <a:pt x="8618" y="8611"/>
                    <a:pt x="10637" y="7049"/>
                    <a:pt x="10815" y="6325"/>
                  </a:cubicBezTo>
                  <a:cubicBezTo>
                    <a:pt x="10942" y="5836"/>
                    <a:pt x="12492" y="3658"/>
                    <a:pt x="15000" y="2199"/>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4" name="Shape 15322"/>
            <p:cNvSpPr/>
            <p:nvPr/>
          </p:nvSpPr>
          <p:spPr>
            <a:xfrm>
              <a:off x="179075" y="60790"/>
              <a:ext cx="5507" cy="37175"/>
            </a:xfrm>
            <a:custGeom>
              <a:avLst/>
              <a:gdLst/>
              <a:ahLst/>
              <a:cxnLst/>
              <a:rect l="0" t="0" r="0" b="0"/>
              <a:pathLst>
                <a:path w="5507" h="37175">
                  <a:moveTo>
                    <a:pt x="0" y="0"/>
                  </a:moveTo>
                  <a:lnTo>
                    <a:pt x="2776" y="6526"/>
                  </a:lnTo>
                  <a:cubicBezTo>
                    <a:pt x="4849" y="14212"/>
                    <a:pt x="5507" y="22890"/>
                    <a:pt x="2484" y="31754"/>
                  </a:cubicBezTo>
                  <a:lnTo>
                    <a:pt x="0" y="37175"/>
                  </a:lnTo>
                  <a:lnTo>
                    <a:pt x="0" y="0"/>
                  </a:ln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5" name="Shape 15323"/>
            <p:cNvSpPr/>
            <p:nvPr/>
          </p:nvSpPr>
          <p:spPr>
            <a:xfrm>
              <a:off x="59360" y="27673"/>
              <a:ext cx="117297" cy="130607"/>
            </a:xfrm>
            <a:custGeom>
              <a:avLst/>
              <a:gdLst/>
              <a:ahLst/>
              <a:cxnLst/>
              <a:rect l="0" t="0" r="0" b="0"/>
              <a:pathLst>
                <a:path w="117297" h="130607">
                  <a:moveTo>
                    <a:pt x="55448" y="381"/>
                  </a:moveTo>
                  <a:cubicBezTo>
                    <a:pt x="76187" y="749"/>
                    <a:pt x="97688" y="10566"/>
                    <a:pt x="105613" y="20752"/>
                  </a:cubicBezTo>
                  <a:cubicBezTo>
                    <a:pt x="113525" y="30924"/>
                    <a:pt x="117297" y="41491"/>
                    <a:pt x="116929" y="53187"/>
                  </a:cubicBezTo>
                  <a:cubicBezTo>
                    <a:pt x="116548" y="64872"/>
                    <a:pt x="114287" y="64872"/>
                    <a:pt x="111265" y="70536"/>
                  </a:cubicBezTo>
                  <a:lnTo>
                    <a:pt x="109131" y="69342"/>
                  </a:lnTo>
                  <a:cubicBezTo>
                    <a:pt x="109030" y="57696"/>
                    <a:pt x="113348" y="50724"/>
                    <a:pt x="109982" y="42176"/>
                  </a:cubicBezTo>
                  <a:cubicBezTo>
                    <a:pt x="109982" y="42176"/>
                    <a:pt x="108674" y="39027"/>
                    <a:pt x="107772" y="38379"/>
                  </a:cubicBezTo>
                  <a:cubicBezTo>
                    <a:pt x="105067" y="36462"/>
                    <a:pt x="100406" y="37503"/>
                    <a:pt x="99632" y="40056"/>
                  </a:cubicBezTo>
                  <a:cubicBezTo>
                    <a:pt x="98946" y="42176"/>
                    <a:pt x="101194" y="46215"/>
                    <a:pt x="101346" y="47104"/>
                  </a:cubicBezTo>
                  <a:cubicBezTo>
                    <a:pt x="102476" y="57328"/>
                    <a:pt x="99530" y="60236"/>
                    <a:pt x="100444" y="67767"/>
                  </a:cubicBezTo>
                  <a:cubicBezTo>
                    <a:pt x="100444" y="68186"/>
                    <a:pt x="102667" y="74257"/>
                    <a:pt x="102667" y="74257"/>
                  </a:cubicBezTo>
                  <a:cubicBezTo>
                    <a:pt x="102908" y="75146"/>
                    <a:pt x="104216" y="78346"/>
                    <a:pt x="104305" y="78575"/>
                  </a:cubicBezTo>
                  <a:cubicBezTo>
                    <a:pt x="105220" y="80924"/>
                    <a:pt x="106540" y="85636"/>
                    <a:pt x="106540" y="85636"/>
                  </a:cubicBezTo>
                  <a:cubicBezTo>
                    <a:pt x="107582" y="91097"/>
                    <a:pt x="106312" y="102514"/>
                    <a:pt x="104547" y="105740"/>
                  </a:cubicBezTo>
                  <a:cubicBezTo>
                    <a:pt x="104305" y="106159"/>
                    <a:pt x="102832" y="109195"/>
                    <a:pt x="101892" y="110147"/>
                  </a:cubicBezTo>
                  <a:cubicBezTo>
                    <a:pt x="101473" y="110477"/>
                    <a:pt x="100076" y="112052"/>
                    <a:pt x="99746" y="112332"/>
                  </a:cubicBezTo>
                  <a:cubicBezTo>
                    <a:pt x="98336" y="113335"/>
                    <a:pt x="93078" y="115786"/>
                    <a:pt x="91618" y="116179"/>
                  </a:cubicBezTo>
                  <a:cubicBezTo>
                    <a:pt x="91059" y="116319"/>
                    <a:pt x="86246" y="121221"/>
                    <a:pt x="84036" y="122745"/>
                  </a:cubicBezTo>
                  <a:cubicBezTo>
                    <a:pt x="82728" y="123698"/>
                    <a:pt x="79629" y="125285"/>
                    <a:pt x="79210" y="125527"/>
                  </a:cubicBezTo>
                  <a:cubicBezTo>
                    <a:pt x="77470" y="126479"/>
                    <a:pt x="72720" y="128130"/>
                    <a:pt x="72161" y="128321"/>
                  </a:cubicBezTo>
                  <a:cubicBezTo>
                    <a:pt x="66332" y="130073"/>
                    <a:pt x="53365" y="130607"/>
                    <a:pt x="48832" y="129603"/>
                  </a:cubicBezTo>
                  <a:cubicBezTo>
                    <a:pt x="48552" y="129515"/>
                    <a:pt x="44806" y="128321"/>
                    <a:pt x="43917" y="128003"/>
                  </a:cubicBezTo>
                  <a:lnTo>
                    <a:pt x="43332" y="126924"/>
                  </a:lnTo>
                  <a:cubicBezTo>
                    <a:pt x="42913" y="126784"/>
                    <a:pt x="41720" y="125857"/>
                    <a:pt x="41720" y="125857"/>
                  </a:cubicBezTo>
                  <a:cubicBezTo>
                    <a:pt x="38405" y="124041"/>
                    <a:pt x="36868" y="120942"/>
                    <a:pt x="34074" y="119405"/>
                  </a:cubicBezTo>
                  <a:cubicBezTo>
                    <a:pt x="34074" y="119405"/>
                    <a:pt x="31331" y="117602"/>
                    <a:pt x="29146" y="116725"/>
                  </a:cubicBezTo>
                  <a:cubicBezTo>
                    <a:pt x="25553" y="115291"/>
                    <a:pt x="20434" y="111658"/>
                    <a:pt x="18237" y="108661"/>
                  </a:cubicBezTo>
                  <a:cubicBezTo>
                    <a:pt x="10122" y="97841"/>
                    <a:pt x="13716" y="82334"/>
                    <a:pt x="15151" y="69037"/>
                  </a:cubicBezTo>
                  <a:cubicBezTo>
                    <a:pt x="15850" y="62420"/>
                    <a:pt x="14465" y="54610"/>
                    <a:pt x="13907" y="49517"/>
                  </a:cubicBezTo>
                  <a:cubicBezTo>
                    <a:pt x="13538" y="46456"/>
                    <a:pt x="13932" y="42354"/>
                    <a:pt x="13830" y="40805"/>
                  </a:cubicBezTo>
                  <a:cubicBezTo>
                    <a:pt x="9322" y="38722"/>
                    <a:pt x="8052" y="38875"/>
                    <a:pt x="5690" y="43599"/>
                  </a:cubicBezTo>
                  <a:cubicBezTo>
                    <a:pt x="6261" y="43980"/>
                    <a:pt x="5982" y="44450"/>
                    <a:pt x="6274" y="45250"/>
                  </a:cubicBezTo>
                  <a:cubicBezTo>
                    <a:pt x="6223" y="44780"/>
                    <a:pt x="5664" y="46393"/>
                    <a:pt x="5715" y="46863"/>
                  </a:cubicBezTo>
                  <a:cubicBezTo>
                    <a:pt x="6223" y="50431"/>
                    <a:pt x="7468" y="57645"/>
                    <a:pt x="6921" y="60427"/>
                  </a:cubicBezTo>
                  <a:lnTo>
                    <a:pt x="4775" y="62611"/>
                  </a:lnTo>
                  <a:cubicBezTo>
                    <a:pt x="0" y="49784"/>
                    <a:pt x="1130" y="29794"/>
                    <a:pt x="11684" y="19609"/>
                  </a:cubicBezTo>
                  <a:cubicBezTo>
                    <a:pt x="22250" y="9436"/>
                    <a:pt x="34696" y="0"/>
                    <a:pt x="55448" y="381"/>
                  </a:cubicBezTo>
                  <a:close/>
                </a:path>
              </a:pathLst>
            </a:custGeom>
            <a:ln w="0" cap="flat">
              <a:miter lim="127000"/>
            </a:ln>
          </p:spPr>
          <p:style>
            <a:lnRef idx="0">
              <a:srgbClr val="000000">
                <a:alpha val="0"/>
              </a:srgbClr>
            </a:lnRef>
            <a:fillRef idx="1">
              <a:srgbClr val="F4A61B"/>
            </a:fillRef>
            <a:effectRef idx="0">
              <a:scrgbClr r="0" g="0" b="0"/>
            </a:effectRef>
            <a:fontRef idx="none"/>
          </p:style>
          <p:txBody>
            <a:bodyPr/>
            <a:lstStyle/>
            <a:p>
              <a:endParaRPr lang="en-US"/>
            </a:p>
          </p:txBody>
        </p:sp>
        <p:sp>
          <p:nvSpPr>
            <p:cNvPr id="46" name="Shape 15324"/>
            <p:cNvSpPr/>
            <p:nvPr/>
          </p:nvSpPr>
          <p:spPr>
            <a:xfrm>
              <a:off x="125705" y="92849"/>
              <a:ext cx="35496" cy="36475"/>
            </a:xfrm>
            <a:custGeom>
              <a:avLst/>
              <a:gdLst/>
              <a:ahLst/>
              <a:cxnLst/>
              <a:rect l="0" t="0" r="0" b="0"/>
              <a:pathLst>
                <a:path w="35496" h="36475">
                  <a:moveTo>
                    <a:pt x="17767" y="0"/>
                  </a:moveTo>
                  <a:cubicBezTo>
                    <a:pt x="17996" y="0"/>
                    <a:pt x="20358" y="445"/>
                    <a:pt x="21590" y="534"/>
                  </a:cubicBezTo>
                  <a:cubicBezTo>
                    <a:pt x="21679" y="762"/>
                    <a:pt x="24752" y="1829"/>
                    <a:pt x="25946" y="2667"/>
                  </a:cubicBezTo>
                  <a:cubicBezTo>
                    <a:pt x="25946" y="2667"/>
                    <a:pt x="28651" y="5423"/>
                    <a:pt x="29223" y="6452"/>
                  </a:cubicBezTo>
                  <a:cubicBezTo>
                    <a:pt x="29756" y="7391"/>
                    <a:pt x="30861" y="9132"/>
                    <a:pt x="30861" y="9132"/>
                  </a:cubicBezTo>
                  <a:cubicBezTo>
                    <a:pt x="31344" y="10389"/>
                    <a:pt x="32537" y="12929"/>
                    <a:pt x="32537" y="12929"/>
                  </a:cubicBezTo>
                  <a:cubicBezTo>
                    <a:pt x="35496" y="22517"/>
                    <a:pt x="29413" y="33376"/>
                    <a:pt x="22403" y="35268"/>
                  </a:cubicBezTo>
                  <a:cubicBezTo>
                    <a:pt x="19723" y="36005"/>
                    <a:pt x="14542" y="36475"/>
                    <a:pt x="12078" y="35370"/>
                  </a:cubicBezTo>
                  <a:cubicBezTo>
                    <a:pt x="8725" y="33884"/>
                    <a:pt x="8204" y="28511"/>
                    <a:pt x="6566" y="25083"/>
                  </a:cubicBezTo>
                  <a:cubicBezTo>
                    <a:pt x="5804" y="23444"/>
                    <a:pt x="1422" y="18479"/>
                    <a:pt x="1080" y="16980"/>
                  </a:cubicBezTo>
                  <a:cubicBezTo>
                    <a:pt x="0" y="12891"/>
                    <a:pt x="2311" y="6591"/>
                    <a:pt x="2591" y="6121"/>
                  </a:cubicBezTo>
                  <a:cubicBezTo>
                    <a:pt x="2680" y="5931"/>
                    <a:pt x="5766" y="3925"/>
                    <a:pt x="5867" y="3925"/>
                  </a:cubicBezTo>
                  <a:cubicBezTo>
                    <a:pt x="6909" y="3823"/>
                    <a:pt x="9296" y="2058"/>
                    <a:pt x="10185" y="1715"/>
                  </a:cubicBezTo>
                  <a:cubicBezTo>
                    <a:pt x="11684" y="1041"/>
                    <a:pt x="16446" y="153"/>
                    <a:pt x="17767" y="0"/>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7" name="Shape 15325"/>
            <p:cNvSpPr/>
            <p:nvPr/>
          </p:nvSpPr>
          <p:spPr>
            <a:xfrm>
              <a:off x="78689" y="95612"/>
              <a:ext cx="31877" cy="36062"/>
            </a:xfrm>
            <a:custGeom>
              <a:avLst/>
              <a:gdLst/>
              <a:ahLst/>
              <a:cxnLst/>
              <a:rect l="0" t="0" r="0" b="0"/>
              <a:pathLst>
                <a:path w="31877" h="36062">
                  <a:moveTo>
                    <a:pt x="17499" y="205"/>
                  </a:moveTo>
                  <a:cubicBezTo>
                    <a:pt x="20028" y="410"/>
                    <a:pt x="22816" y="1131"/>
                    <a:pt x="24981" y="3067"/>
                  </a:cubicBezTo>
                  <a:lnTo>
                    <a:pt x="31026" y="11462"/>
                  </a:lnTo>
                  <a:cubicBezTo>
                    <a:pt x="31877" y="14002"/>
                    <a:pt x="30620" y="15462"/>
                    <a:pt x="28753" y="20695"/>
                  </a:cubicBezTo>
                  <a:cubicBezTo>
                    <a:pt x="28689" y="20898"/>
                    <a:pt x="26607" y="26422"/>
                    <a:pt x="25946" y="27464"/>
                  </a:cubicBezTo>
                  <a:cubicBezTo>
                    <a:pt x="25806" y="27616"/>
                    <a:pt x="24613" y="30639"/>
                    <a:pt x="23774" y="31820"/>
                  </a:cubicBezTo>
                  <a:cubicBezTo>
                    <a:pt x="23444" y="32303"/>
                    <a:pt x="19228" y="34982"/>
                    <a:pt x="18377" y="35122"/>
                  </a:cubicBezTo>
                  <a:cubicBezTo>
                    <a:pt x="13818" y="36062"/>
                    <a:pt x="6096" y="32595"/>
                    <a:pt x="5334" y="31985"/>
                  </a:cubicBezTo>
                  <a:cubicBezTo>
                    <a:pt x="5055" y="31757"/>
                    <a:pt x="2565" y="28188"/>
                    <a:pt x="2565" y="28188"/>
                  </a:cubicBezTo>
                  <a:cubicBezTo>
                    <a:pt x="2337" y="27820"/>
                    <a:pt x="1461" y="25508"/>
                    <a:pt x="1461" y="25508"/>
                  </a:cubicBezTo>
                  <a:cubicBezTo>
                    <a:pt x="0" y="20250"/>
                    <a:pt x="381" y="15056"/>
                    <a:pt x="1333" y="10281"/>
                  </a:cubicBezTo>
                  <a:cubicBezTo>
                    <a:pt x="1689" y="8439"/>
                    <a:pt x="2451" y="5137"/>
                    <a:pt x="6680" y="2127"/>
                  </a:cubicBezTo>
                  <a:cubicBezTo>
                    <a:pt x="7214" y="1746"/>
                    <a:pt x="10579" y="540"/>
                    <a:pt x="11570" y="438"/>
                  </a:cubicBezTo>
                  <a:cubicBezTo>
                    <a:pt x="12700" y="311"/>
                    <a:pt x="14970" y="0"/>
                    <a:pt x="17499" y="205"/>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sp>
          <p:nvSpPr>
            <p:cNvPr id="48" name="Shape 15326"/>
            <p:cNvSpPr/>
            <p:nvPr/>
          </p:nvSpPr>
          <p:spPr>
            <a:xfrm>
              <a:off x="100279" y="121082"/>
              <a:ext cx="33541" cy="30937"/>
            </a:xfrm>
            <a:custGeom>
              <a:avLst/>
              <a:gdLst/>
              <a:ahLst/>
              <a:cxnLst/>
              <a:rect l="0" t="0" r="0" b="0"/>
              <a:pathLst>
                <a:path w="33541" h="30937">
                  <a:moveTo>
                    <a:pt x="17361" y="800"/>
                  </a:moveTo>
                  <a:cubicBezTo>
                    <a:pt x="20561" y="1079"/>
                    <a:pt x="22809" y="3492"/>
                    <a:pt x="22809" y="3492"/>
                  </a:cubicBezTo>
                  <a:cubicBezTo>
                    <a:pt x="25654" y="5016"/>
                    <a:pt x="33541" y="17069"/>
                    <a:pt x="31153" y="24016"/>
                  </a:cubicBezTo>
                  <a:cubicBezTo>
                    <a:pt x="31013" y="24346"/>
                    <a:pt x="29477" y="26479"/>
                    <a:pt x="29007" y="26772"/>
                  </a:cubicBezTo>
                  <a:cubicBezTo>
                    <a:pt x="26518" y="28156"/>
                    <a:pt x="23304" y="27153"/>
                    <a:pt x="21933" y="27356"/>
                  </a:cubicBezTo>
                  <a:cubicBezTo>
                    <a:pt x="20942" y="27508"/>
                    <a:pt x="18174" y="28892"/>
                    <a:pt x="17094" y="29045"/>
                  </a:cubicBezTo>
                  <a:cubicBezTo>
                    <a:pt x="0" y="30937"/>
                    <a:pt x="8115" y="0"/>
                    <a:pt x="17361" y="800"/>
                  </a:cubicBezTo>
                  <a:close/>
                </a:path>
              </a:pathLst>
            </a:custGeom>
            <a:ln w="0" cap="flat">
              <a:miter lim="127000"/>
            </a:ln>
          </p:spPr>
          <p:style>
            <a:lnRef idx="0">
              <a:srgbClr val="000000">
                <a:alpha val="0"/>
              </a:srgbClr>
            </a:lnRef>
            <a:fillRef idx="1">
              <a:srgbClr val="080909"/>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567648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Waste at Health Facility</a:t>
            </a:r>
          </a:p>
        </p:txBody>
      </p:sp>
      <p:grpSp>
        <p:nvGrpSpPr>
          <p:cNvPr id="4" name="Group 3"/>
          <p:cNvGrpSpPr/>
          <p:nvPr/>
        </p:nvGrpSpPr>
        <p:grpSpPr>
          <a:xfrm>
            <a:off x="838200" y="1690688"/>
            <a:ext cx="10701269" cy="4632839"/>
            <a:chOff x="0" y="0"/>
            <a:chExt cx="5930271" cy="2466491"/>
          </a:xfrm>
        </p:grpSpPr>
        <p:sp>
          <p:nvSpPr>
            <p:cNvPr id="5" name="Rectangle 4"/>
            <p:cNvSpPr/>
            <p:nvPr/>
          </p:nvSpPr>
          <p:spPr>
            <a:xfrm>
              <a:off x="0" y="2348254"/>
              <a:ext cx="3020758" cy="11823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a:t>
              </a:r>
              <a:r>
                <a:rPr lang="en-US" sz="1600" spc="-1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Compiled</a:t>
              </a:r>
              <a:r>
                <a:rPr lang="en-US" sz="1600" spc="-1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a:t>
              </a:r>
              <a:r>
                <a:rPr lang="en-US" sz="1600" spc="-1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Authors</a:t>
              </a:r>
              <a:r>
                <a:rPr lang="en-US" sz="1600" spc="-1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based</a:t>
              </a:r>
              <a:r>
                <a:rPr lang="en-US" sz="1600" spc="-1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a:t>
              </a:r>
              <a:r>
                <a:rPr lang="en-US" sz="1600" spc="-1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UNEP-IETC,</a:t>
              </a:r>
              <a:r>
                <a:rPr lang="en-US" sz="1600" spc="-1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2012</a:t>
              </a:r>
            </a:p>
          </p:txBody>
        </p:sp>
        <p:sp>
          <p:nvSpPr>
            <p:cNvPr id="6" name="Shape 3386"/>
            <p:cNvSpPr/>
            <p:nvPr/>
          </p:nvSpPr>
          <p:spPr>
            <a:xfrm>
              <a:off x="2161989" y="121183"/>
              <a:ext cx="1789938" cy="1768357"/>
            </a:xfrm>
            <a:custGeom>
              <a:avLst/>
              <a:gdLst/>
              <a:ahLst/>
              <a:cxnLst/>
              <a:rect l="0" t="0" r="0" b="0"/>
              <a:pathLst>
                <a:path w="1789938" h="1768357">
                  <a:moveTo>
                    <a:pt x="762114" y="3746"/>
                  </a:moveTo>
                  <a:cubicBezTo>
                    <a:pt x="904053" y="0"/>
                    <a:pt x="1048929" y="30610"/>
                    <a:pt x="1184339" y="99607"/>
                  </a:cubicBezTo>
                  <a:cubicBezTo>
                    <a:pt x="1617650" y="320384"/>
                    <a:pt x="1789938" y="850622"/>
                    <a:pt x="1569148" y="1283946"/>
                  </a:cubicBezTo>
                  <a:cubicBezTo>
                    <a:pt x="1417364" y="1581847"/>
                    <a:pt x="1119306" y="1756368"/>
                    <a:pt x="807037" y="1764611"/>
                  </a:cubicBezTo>
                  <a:cubicBezTo>
                    <a:pt x="665096" y="1768357"/>
                    <a:pt x="520220" y="1737748"/>
                    <a:pt x="384810" y="1668756"/>
                  </a:cubicBezTo>
                  <a:cubicBezTo>
                    <a:pt x="219126" y="1584326"/>
                    <a:pt x="84417" y="1449617"/>
                    <a:pt x="0" y="1283946"/>
                  </a:cubicBezTo>
                  <a:lnTo>
                    <a:pt x="320904" y="1120433"/>
                  </a:lnTo>
                  <a:cubicBezTo>
                    <a:pt x="369049" y="1215099"/>
                    <a:pt x="446418" y="1296010"/>
                    <a:pt x="548284" y="1347915"/>
                  </a:cubicBezTo>
                  <a:cubicBezTo>
                    <a:pt x="804418" y="1478421"/>
                    <a:pt x="1117829" y="1376592"/>
                    <a:pt x="1248321" y="1120471"/>
                  </a:cubicBezTo>
                  <a:cubicBezTo>
                    <a:pt x="1378826" y="864350"/>
                    <a:pt x="1276985" y="550939"/>
                    <a:pt x="1020864" y="420434"/>
                  </a:cubicBezTo>
                  <a:cubicBezTo>
                    <a:pt x="764743" y="289942"/>
                    <a:pt x="451333" y="391771"/>
                    <a:pt x="320840" y="647891"/>
                  </a:cubicBezTo>
                  <a:lnTo>
                    <a:pt x="0" y="484417"/>
                  </a:lnTo>
                  <a:cubicBezTo>
                    <a:pt x="151793" y="186515"/>
                    <a:pt x="449848" y="11988"/>
                    <a:pt x="762114" y="3746"/>
                  </a:cubicBezTo>
                  <a:close/>
                </a:path>
              </a:pathLst>
            </a:custGeom>
            <a:ln w="0" cap="flat">
              <a:miter lim="127000"/>
            </a:ln>
          </p:spPr>
          <p:style>
            <a:lnRef idx="0">
              <a:srgbClr val="000000">
                <a:alpha val="0"/>
              </a:srgbClr>
            </a:lnRef>
            <a:fillRef idx="1">
              <a:srgbClr val="007570"/>
            </a:fillRef>
            <a:effectRef idx="0">
              <a:scrgbClr r="0" g="0" b="0"/>
            </a:effectRef>
            <a:fontRef idx="none"/>
          </p:style>
          <p:txBody>
            <a:bodyPr/>
            <a:lstStyle/>
            <a:p>
              <a:endParaRPr lang="en-US"/>
            </a:p>
          </p:txBody>
        </p:sp>
        <p:sp>
          <p:nvSpPr>
            <p:cNvPr id="7" name="Shape 3387"/>
            <p:cNvSpPr/>
            <p:nvPr/>
          </p:nvSpPr>
          <p:spPr>
            <a:xfrm>
              <a:off x="2161989" y="0"/>
              <a:ext cx="1789938" cy="2010715"/>
            </a:xfrm>
            <a:custGeom>
              <a:avLst/>
              <a:gdLst/>
              <a:ahLst/>
              <a:cxnLst/>
              <a:rect l="0" t="0" r="0" b="0"/>
              <a:pathLst>
                <a:path w="1789938" h="2010715">
                  <a:moveTo>
                    <a:pt x="0" y="605600"/>
                  </a:moveTo>
                  <a:lnTo>
                    <a:pt x="320840" y="769074"/>
                  </a:lnTo>
                  <a:cubicBezTo>
                    <a:pt x="451333" y="512953"/>
                    <a:pt x="764743" y="411125"/>
                    <a:pt x="1020864" y="541617"/>
                  </a:cubicBezTo>
                  <a:cubicBezTo>
                    <a:pt x="1276985" y="672122"/>
                    <a:pt x="1378826" y="985533"/>
                    <a:pt x="1248321" y="1241654"/>
                  </a:cubicBezTo>
                  <a:cubicBezTo>
                    <a:pt x="1117829" y="1497775"/>
                    <a:pt x="804418" y="1599603"/>
                    <a:pt x="548284" y="1469098"/>
                  </a:cubicBezTo>
                  <a:cubicBezTo>
                    <a:pt x="446418" y="1417193"/>
                    <a:pt x="369049" y="1336281"/>
                    <a:pt x="320904" y="1241616"/>
                  </a:cubicBezTo>
                  <a:lnTo>
                    <a:pt x="0" y="1405128"/>
                  </a:lnTo>
                  <a:cubicBezTo>
                    <a:pt x="84417" y="1570800"/>
                    <a:pt x="219126" y="1705508"/>
                    <a:pt x="384810" y="1789938"/>
                  </a:cubicBezTo>
                  <a:cubicBezTo>
                    <a:pt x="818121" y="2010715"/>
                    <a:pt x="1348372" y="1838439"/>
                    <a:pt x="1569148" y="1405128"/>
                  </a:cubicBezTo>
                  <a:cubicBezTo>
                    <a:pt x="1789938" y="971804"/>
                    <a:pt x="1617650" y="441566"/>
                    <a:pt x="1184339" y="220789"/>
                  </a:cubicBezTo>
                  <a:cubicBezTo>
                    <a:pt x="751027" y="0"/>
                    <a:pt x="220789" y="172288"/>
                    <a:pt x="0" y="605600"/>
                  </a:cubicBezTo>
                  <a:close/>
                </a:path>
              </a:pathLst>
            </a:custGeom>
            <a:ln w="114300" cap="flat">
              <a:miter lim="127000"/>
            </a:ln>
          </p:spPr>
          <p:style>
            <a:lnRef idx="1">
              <a:srgbClr val="007570"/>
            </a:lnRef>
            <a:fillRef idx="0">
              <a:srgbClr val="000000">
                <a:alpha val="0"/>
              </a:srgbClr>
            </a:fillRef>
            <a:effectRef idx="0">
              <a:scrgbClr r="0" g="0" b="0"/>
            </a:effectRef>
            <a:fontRef idx="none"/>
          </p:style>
          <p:txBody>
            <a:bodyPr/>
            <a:lstStyle/>
            <a:p>
              <a:endParaRPr lang="en-US"/>
            </a:p>
          </p:txBody>
        </p:sp>
        <p:sp>
          <p:nvSpPr>
            <p:cNvPr id="8" name="Rectangle 7"/>
            <p:cNvSpPr/>
            <p:nvPr/>
          </p:nvSpPr>
          <p:spPr>
            <a:xfrm>
              <a:off x="4035919" y="916820"/>
              <a:ext cx="1807844" cy="16891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b="1" dirty="0">
                  <a:solidFill>
                    <a:srgbClr val="007570"/>
                  </a:solidFill>
                  <a:effectLst/>
                  <a:latin typeface="Calibri" panose="020F0502020204030204" pitchFamily="34" charset="0"/>
                  <a:ea typeface="Calibri" panose="020F0502020204030204" pitchFamily="34" charset="0"/>
                  <a:cs typeface="Calibri" panose="020F0502020204030204" pitchFamily="34" charset="0"/>
                </a:rPr>
                <a:t>Non</a:t>
              </a:r>
              <a:r>
                <a:rPr lang="en-US" sz="2000" b="1" spc="65" dirty="0">
                  <a:solidFill>
                    <a:srgbClr val="007570"/>
                  </a:solidFill>
                  <a:effectLst/>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007570"/>
                  </a:solidFill>
                  <a:effectLst/>
                  <a:latin typeface="Calibri" panose="020F0502020204030204" pitchFamily="34" charset="0"/>
                  <a:ea typeface="Calibri" panose="020F0502020204030204" pitchFamily="34" charset="0"/>
                  <a:cs typeface="Calibri" panose="020F0502020204030204" pitchFamily="34" charset="0"/>
                </a:rPr>
                <a:t>Hazardous</a:t>
              </a:r>
              <a:r>
                <a:rPr lang="en-US" sz="2000" b="1" spc="65" dirty="0">
                  <a:solidFill>
                    <a:srgbClr val="007570"/>
                  </a:solidFill>
                  <a:effectLst/>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007570"/>
                  </a:solidFill>
                  <a:effectLst/>
                  <a:latin typeface="Calibri" panose="020F0502020204030204" pitchFamily="34" charset="0"/>
                  <a:ea typeface="Calibri" panose="020F0502020204030204" pitchFamily="34" charset="0"/>
                  <a:cs typeface="Calibri" panose="020F0502020204030204" pitchFamily="34" charset="0"/>
                </a:rPr>
                <a:t>Waste</a:t>
              </a:r>
              <a:r>
                <a:rPr lang="en-US" sz="2000" b="1" spc="20" dirty="0">
                  <a:solidFill>
                    <a:srgbClr val="00757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Shape 3389"/>
            <p:cNvSpPr/>
            <p:nvPr/>
          </p:nvSpPr>
          <p:spPr>
            <a:xfrm>
              <a:off x="3960125" y="1188272"/>
              <a:ext cx="1911795" cy="0"/>
            </a:xfrm>
            <a:custGeom>
              <a:avLst/>
              <a:gdLst/>
              <a:ahLst/>
              <a:cxnLst/>
              <a:rect l="0" t="0" r="0" b="0"/>
              <a:pathLst>
                <a:path w="1911795">
                  <a:moveTo>
                    <a:pt x="0" y="0"/>
                  </a:moveTo>
                  <a:lnTo>
                    <a:pt x="1911795" y="0"/>
                  </a:lnTo>
                </a:path>
              </a:pathLst>
            </a:custGeom>
            <a:ln w="6350" cap="flat">
              <a:miter lim="100000"/>
            </a:ln>
          </p:spPr>
          <p:style>
            <a:lnRef idx="1">
              <a:srgbClr val="0090D0"/>
            </a:lnRef>
            <a:fillRef idx="0">
              <a:srgbClr val="000000">
                <a:alpha val="0"/>
              </a:srgbClr>
            </a:fillRef>
            <a:effectRef idx="0">
              <a:scrgbClr r="0" g="0" b="0"/>
            </a:effectRef>
            <a:fontRef idx="none"/>
          </p:style>
          <p:txBody>
            <a:bodyPr/>
            <a:lstStyle/>
            <a:p>
              <a:endParaRPr lang="en-US"/>
            </a:p>
          </p:txBody>
        </p:sp>
        <p:sp>
          <p:nvSpPr>
            <p:cNvPr id="10" name="Rectangle 9"/>
            <p:cNvSpPr/>
            <p:nvPr/>
          </p:nvSpPr>
          <p:spPr>
            <a:xfrm>
              <a:off x="5415043" y="923874"/>
              <a:ext cx="368106" cy="320929"/>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900" b="1" spc="20">
                  <a:solidFill>
                    <a:srgbClr val="007570"/>
                  </a:solidFill>
                  <a:effectLst/>
                  <a:latin typeface="Calibri" panose="020F0502020204030204" pitchFamily="34" charset="0"/>
                  <a:ea typeface="Calibri" panose="020F0502020204030204" pitchFamily="34" charset="0"/>
                  <a:cs typeface="Calibri" panose="020F0502020204030204" pitchFamily="34" charset="0"/>
                </a:rPr>
                <a:t>85</a:t>
              </a:r>
              <a:endPar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5694709" y="923874"/>
              <a:ext cx="235562" cy="320929"/>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900" b="1">
                  <a:solidFill>
                    <a:srgbClr val="007570"/>
                  </a:solidFill>
                  <a:effectLst/>
                  <a:latin typeface="Calibri" panose="020F0502020204030204" pitchFamily="34" charset="0"/>
                  <a:ea typeface="Calibri" panose="020F0502020204030204" pitchFamily="34" charset="0"/>
                  <a:cs typeface="Calibri" panose="020F0502020204030204" pitchFamily="34" charset="0"/>
                </a:rPr>
                <a:t>%</a:t>
              </a:r>
              <a:endPar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p:cNvSpPr/>
            <p:nvPr/>
          </p:nvSpPr>
          <p:spPr>
            <a:xfrm>
              <a:off x="4137519" y="1280878"/>
              <a:ext cx="1307769" cy="13512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Paper</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cardboard</a:t>
              </a:r>
            </a:p>
          </p:txBody>
        </p:sp>
        <p:sp>
          <p:nvSpPr>
            <p:cNvPr id="15" name="Rectangle 14"/>
            <p:cNvSpPr/>
            <p:nvPr/>
          </p:nvSpPr>
          <p:spPr>
            <a:xfrm>
              <a:off x="4082750" y="1404067"/>
              <a:ext cx="34478" cy="14188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7" name="Rectangle 16"/>
            <p:cNvSpPr/>
            <p:nvPr/>
          </p:nvSpPr>
          <p:spPr>
            <a:xfrm>
              <a:off x="4137519" y="1469589"/>
              <a:ext cx="650641"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Packaging</a:t>
              </a:r>
            </a:p>
          </p:txBody>
        </p:sp>
        <p:sp>
          <p:nvSpPr>
            <p:cNvPr id="18" name="Rectangle 17"/>
            <p:cNvSpPr/>
            <p:nvPr/>
          </p:nvSpPr>
          <p:spPr>
            <a:xfrm>
              <a:off x="4082750" y="1531067"/>
              <a:ext cx="34478" cy="14188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20" name="Rectangle 19"/>
            <p:cNvSpPr/>
            <p:nvPr/>
          </p:nvSpPr>
          <p:spPr>
            <a:xfrm>
              <a:off x="4137519" y="1678869"/>
              <a:ext cx="721719"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Food</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p>
          </p:txBody>
        </p:sp>
        <p:sp>
          <p:nvSpPr>
            <p:cNvPr id="21" name="Rectangle 20"/>
            <p:cNvSpPr/>
            <p:nvPr/>
          </p:nvSpPr>
          <p:spPr>
            <a:xfrm>
              <a:off x="4082750" y="1658067"/>
              <a:ext cx="34478" cy="14188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23" name="Rectangle 22"/>
            <p:cNvSpPr/>
            <p:nvPr/>
          </p:nvSpPr>
          <p:spPr>
            <a:xfrm>
              <a:off x="4137519" y="1908716"/>
              <a:ext cx="1010217"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Aerosols</a:t>
              </a:r>
              <a:r>
                <a:rPr lang="en-US"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(spray)</a:t>
              </a: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4" name="Shape 3403"/>
            <p:cNvSpPr/>
            <p:nvPr/>
          </p:nvSpPr>
          <p:spPr>
            <a:xfrm>
              <a:off x="2032656" y="605613"/>
              <a:ext cx="448856" cy="799490"/>
            </a:xfrm>
            <a:custGeom>
              <a:avLst/>
              <a:gdLst/>
              <a:ahLst/>
              <a:cxnLst/>
              <a:rect l="0" t="0" r="0" b="0"/>
              <a:pathLst>
                <a:path w="448856" h="799490">
                  <a:moveTo>
                    <a:pt x="127965" y="0"/>
                  </a:moveTo>
                  <a:lnTo>
                    <a:pt x="448780" y="163462"/>
                  </a:lnTo>
                  <a:cubicBezTo>
                    <a:pt x="370192" y="317691"/>
                    <a:pt x="375971" y="492658"/>
                    <a:pt x="448856" y="635978"/>
                  </a:cubicBezTo>
                  <a:lnTo>
                    <a:pt x="127965" y="799490"/>
                  </a:lnTo>
                  <a:cubicBezTo>
                    <a:pt x="0" y="548361"/>
                    <a:pt x="0" y="251130"/>
                    <a:pt x="127965" y="0"/>
                  </a:cubicBezTo>
                  <a:close/>
                </a:path>
              </a:pathLst>
            </a:custGeom>
            <a:ln w="114300" cap="flat">
              <a:miter lim="127000"/>
            </a:ln>
          </p:spPr>
          <p:style>
            <a:lnRef idx="1">
              <a:srgbClr val="00A69F"/>
            </a:lnRef>
            <a:fillRef idx="1">
              <a:srgbClr val="00A69F"/>
            </a:fillRef>
            <a:effectRef idx="0">
              <a:scrgbClr r="0" g="0" b="0"/>
            </a:effectRef>
            <a:fontRef idx="none"/>
          </p:style>
          <p:txBody>
            <a:bodyPr/>
            <a:lstStyle/>
            <a:p>
              <a:endParaRPr lang="en-US"/>
            </a:p>
          </p:txBody>
        </p:sp>
        <p:sp>
          <p:nvSpPr>
            <p:cNvPr id="25" name="Rectangle 24"/>
            <p:cNvSpPr/>
            <p:nvPr/>
          </p:nvSpPr>
          <p:spPr>
            <a:xfrm>
              <a:off x="279335" y="917864"/>
              <a:ext cx="1438438" cy="16891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b="1" dirty="0">
                  <a:solidFill>
                    <a:srgbClr val="00A69F"/>
                  </a:solidFill>
                  <a:effectLst/>
                  <a:latin typeface="Calibri" panose="020F0502020204030204" pitchFamily="34" charset="0"/>
                  <a:ea typeface="Calibri" panose="020F0502020204030204" pitchFamily="34" charset="0"/>
                  <a:cs typeface="Calibri" panose="020F0502020204030204" pitchFamily="34" charset="0"/>
                </a:rPr>
                <a:t>Hazardous</a:t>
              </a:r>
              <a:r>
                <a:rPr lang="en-US" sz="2000" b="1" spc="65" dirty="0">
                  <a:solidFill>
                    <a:srgbClr val="00A69F"/>
                  </a:solidFill>
                  <a:effectLst/>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00A69F"/>
                  </a:solidFill>
                  <a:effectLst/>
                  <a:latin typeface="Calibri" panose="020F0502020204030204" pitchFamily="34" charset="0"/>
                  <a:ea typeface="Calibri" panose="020F0502020204030204" pitchFamily="34" charset="0"/>
                  <a:cs typeface="Calibri" panose="020F0502020204030204" pitchFamily="34" charset="0"/>
                </a:rPr>
                <a:t>Waste</a:t>
              </a:r>
              <a:r>
                <a:rPr lang="en-US" sz="2000" b="1" spc="20" dirty="0">
                  <a:solidFill>
                    <a:srgbClr val="00A69F"/>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326166" y="1276242"/>
              <a:ext cx="34478" cy="14188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28" name="Rectangle 27"/>
            <p:cNvSpPr/>
            <p:nvPr/>
          </p:nvSpPr>
          <p:spPr>
            <a:xfrm>
              <a:off x="380935" y="1204625"/>
              <a:ext cx="1024405" cy="135129"/>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Infectious</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p>
          </p:txBody>
        </p:sp>
        <p:sp>
          <p:nvSpPr>
            <p:cNvPr id="31" name="Rectangle 30"/>
            <p:cNvSpPr/>
            <p:nvPr/>
          </p:nvSpPr>
          <p:spPr>
            <a:xfrm>
              <a:off x="380935" y="1345340"/>
              <a:ext cx="1182776"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Pathological</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p>
          </p:txBody>
        </p:sp>
        <p:sp>
          <p:nvSpPr>
            <p:cNvPr id="32" name="Rectangle 31"/>
            <p:cNvSpPr/>
            <p:nvPr/>
          </p:nvSpPr>
          <p:spPr>
            <a:xfrm>
              <a:off x="326166" y="1530242"/>
              <a:ext cx="34478" cy="14188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34" name="Rectangle 33"/>
            <p:cNvSpPr/>
            <p:nvPr/>
          </p:nvSpPr>
          <p:spPr>
            <a:xfrm>
              <a:off x="380935" y="1492911"/>
              <a:ext cx="437274"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Sharps</a:t>
              </a:r>
            </a:p>
          </p:txBody>
        </p:sp>
        <p:sp>
          <p:nvSpPr>
            <p:cNvPr id="35" name="Rectangle 34"/>
            <p:cNvSpPr/>
            <p:nvPr/>
          </p:nvSpPr>
          <p:spPr>
            <a:xfrm>
              <a:off x="326166" y="1657242"/>
              <a:ext cx="34478" cy="14188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36" name="Rectangle 35"/>
            <p:cNvSpPr/>
            <p:nvPr/>
          </p:nvSpPr>
          <p:spPr>
            <a:xfrm>
              <a:off x="279334" y="1635692"/>
              <a:ext cx="59450" cy="170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8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p:cNvSpPr/>
            <p:nvPr/>
          </p:nvSpPr>
          <p:spPr>
            <a:xfrm>
              <a:off x="380935" y="1661052"/>
              <a:ext cx="1387630"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Pharmaceutical</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p>
          </p:txBody>
        </p:sp>
        <p:sp>
          <p:nvSpPr>
            <p:cNvPr id="40" name="Rectangle 39"/>
            <p:cNvSpPr/>
            <p:nvPr/>
          </p:nvSpPr>
          <p:spPr>
            <a:xfrm>
              <a:off x="380935" y="1822336"/>
              <a:ext cx="1029135"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Genotoxic</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p>
          </p:txBody>
        </p:sp>
        <p:sp>
          <p:nvSpPr>
            <p:cNvPr id="41" name="Rectangle 40"/>
            <p:cNvSpPr/>
            <p:nvPr/>
          </p:nvSpPr>
          <p:spPr>
            <a:xfrm>
              <a:off x="326166" y="1911242"/>
              <a:ext cx="34478" cy="14188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3" name="Rectangle 42"/>
            <p:cNvSpPr/>
            <p:nvPr/>
          </p:nvSpPr>
          <p:spPr>
            <a:xfrm>
              <a:off x="380935" y="1969907"/>
              <a:ext cx="989272"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Chemical</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p>
          </p:txBody>
        </p:sp>
        <p:sp>
          <p:nvSpPr>
            <p:cNvPr id="44" name="Rectangle 43"/>
            <p:cNvSpPr/>
            <p:nvPr/>
          </p:nvSpPr>
          <p:spPr>
            <a:xfrm>
              <a:off x="326166" y="2038242"/>
              <a:ext cx="34478" cy="14188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6" name="Rectangle 45"/>
            <p:cNvSpPr/>
            <p:nvPr/>
          </p:nvSpPr>
          <p:spPr>
            <a:xfrm>
              <a:off x="380935" y="2131190"/>
              <a:ext cx="1132373" cy="13512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Radioactive</a:t>
              </a:r>
              <a:r>
                <a:rPr lang="en-US"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p>
          </p:txBody>
        </p:sp>
        <p:sp>
          <p:nvSpPr>
            <p:cNvPr id="47" name="Shape 3426"/>
            <p:cNvSpPr/>
            <p:nvPr/>
          </p:nvSpPr>
          <p:spPr>
            <a:xfrm>
              <a:off x="279335" y="1184514"/>
              <a:ext cx="1659585" cy="0"/>
            </a:xfrm>
            <a:custGeom>
              <a:avLst/>
              <a:gdLst/>
              <a:ahLst/>
              <a:cxnLst/>
              <a:rect l="0" t="0" r="0" b="0"/>
              <a:pathLst>
                <a:path w="1659585">
                  <a:moveTo>
                    <a:pt x="0" y="0"/>
                  </a:moveTo>
                  <a:lnTo>
                    <a:pt x="1659585" y="0"/>
                  </a:lnTo>
                </a:path>
              </a:pathLst>
            </a:custGeom>
            <a:ln w="6350" cap="flat">
              <a:miter lim="100000"/>
            </a:ln>
          </p:spPr>
          <p:style>
            <a:lnRef idx="1">
              <a:srgbClr val="007570"/>
            </a:lnRef>
            <a:fillRef idx="0">
              <a:srgbClr val="000000">
                <a:alpha val="0"/>
              </a:srgbClr>
            </a:fillRef>
            <a:effectRef idx="0">
              <a:scrgbClr r="0" g="0" b="0"/>
            </a:effectRef>
            <a:fontRef idx="none"/>
          </p:style>
          <p:txBody>
            <a:bodyPr/>
            <a:lstStyle/>
            <a:p>
              <a:endParaRPr lang="en-US"/>
            </a:p>
          </p:txBody>
        </p:sp>
        <p:sp>
          <p:nvSpPr>
            <p:cNvPr id="48" name="Rectangle 47"/>
            <p:cNvSpPr/>
            <p:nvPr/>
          </p:nvSpPr>
          <p:spPr>
            <a:xfrm>
              <a:off x="1428125" y="923874"/>
              <a:ext cx="348529" cy="320929"/>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900" b="1" spc="-95">
                  <a:solidFill>
                    <a:srgbClr val="00A69F"/>
                  </a:solidFill>
                  <a:effectLst/>
                  <a:latin typeface="Calibri" panose="020F0502020204030204" pitchFamily="34" charset="0"/>
                  <a:ea typeface="Calibri" panose="020F0502020204030204" pitchFamily="34" charset="0"/>
                  <a:cs typeface="Calibri" panose="020F0502020204030204" pitchFamily="34" charset="0"/>
                </a:rPr>
                <a:t>15</a:t>
              </a:r>
              <a:endPar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1693072" y="923874"/>
              <a:ext cx="235562" cy="320929"/>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900" b="1">
                  <a:solidFill>
                    <a:srgbClr val="00A69F"/>
                  </a:solidFill>
                  <a:effectLst/>
                  <a:latin typeface="Calibri" panose="020F0502020204030204" pitchFamily="34" charset="0"/>
                  <a:ea typeface="Calibri" panose="020F0502020204030204" pitchFamily="34" charset="0"/>
                  <a:cs typeface="Calibri" panose="020F0502020204030204" pitchFamily="34" charset="0"/>
                </a:rPr>
                <a:t>%</a:t>
              </a:r>
              <a:endParaRPr lang="en-US" sz="8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Shape 3428"/>
            <p:cNvSpPr/>
            <p:nvPr/>
          </p:nvSpPr>
          <p:spPr>
            <a:xfrm>
              <a:off x="4379017" y="393492"/>
              <a:ext cx="752259" cy="426679"/>
            </a:xfrm>
            <a:custGeom>
              <a:avLst/>
              <a:gdLst/>
              <a:ahLst/>
              <a:cxnLst/>
              <a:rect l="0" t="0" r="0" b="0"/>
              <a:pathLst>
                <a:path w="752259" h="426679">
                  <a:moveTo>
                    <a:pt x="478007" y="1967"/>
                  </a:moveTo>
                  <a:cubicBezTo>
                    <a:pt x="489521" y="0"/>
                    <a:pt x="498043" y="7153"/>
                    <a:pt x="502272" y="25994"/>
                  </a:cubicBezTo>
                  <a:cubicBezTo>
                    <a:pt x="498894" y="28394"/>
                    <a:pt x="502971" y="34261"/>
                    <a:pt x="494449" y="34249"/>
                  </a:cubicBezTo>
                  <a:cubicBezTo>
                    <a:pt x="501167" y="38224"/>
                    <a:pt x="496037" y="40853"/>
                    <a:pt x="490753" y="46428"/>
                  </a:cubicBezTo>
                  <a:cubicBezTo>
                    <a:pt x="486385" y="51038"/>
                    <a:pt x="473609" y="65783"/>
                    <a:pt x="460782" y="68171"/>
                  </a:cubicBezTo>
                  <a:cubicBezTo>
                    <a:pt x="476491" y="74457"/>
                    <a:pt x="465277" y="69326"/>
                    <a:pt x="452095" y="74038"/>
                  </a:cubicBezTo>
                  <a:cubicBezTo>
                    <a:pt x="445783" y="91132"/>
                    <a:pt x="455435" y="99501"/>
                    <a:pt x="456451" y="115757"/>
                  </a:cubicBezTo>
                  <a:cubicBezTo>
                    <a:pt x="456527" y="117167"/>
                    <a:pt x="453352" y="121269"/>
                    <a:pt x="453403" y="122272"/>
                  </a:cubicBezTo>
                  <a:cubicBezTo>
                    <a:pt x="453568" y="125371"/>
                    <a:pt x="457111" y="128775"/>
                    <a:pt x="456883" y="131835"/>
                  </a:cubicBezTo>
                  <a:cubicBezTo>
                    <a:pt x="456705" y="134300"/>
                    <a:pt x="452717" y="137830"/>
                    <a:pt x="452323" y="141615"/>
                  </a:cubicBezTo>
                  <a:cubicBezTo>
                    <a:pt x="451930" y="145437"/>
                    <a:pt x="454051" y="148180"/>
                    <a:pt x="453416" y="152054"/>
                  </a:cubicBezTo>
                  <a:cubicBezTo>
                    <a:pt x="452844" y="155483"/>
                    <a:pt x="449288" y="157680"/>
                    <a:pt x="448856" y="161833"/>
                  </a:cubicBezTo>
                  <a:cubicBezTo>
                    <a:pt x="448463" y="165656"/>
                    <a:pt x="450583" y="168386"/>
                    <a:pt x="449936" y="172260"/>
                  </a:cubicBezTo>
                  <a:cubicBezTo>
                    <a:pt x="447586" y="186611"/>
                    <a:pt x="441071" y="199984"/>
                    <a:pt x="443002" y="212684"/>
                  </a:cubicBezTo>
                  <a:cubicBezTo>
                    <a:pt x="444792" y="224444"/>
                    <a:pt x="454724" y="233702"/>
                    <a:pt x="452793" y="247012"/>
                  </a:cubicBezTo>
                  <a:cubicBezTo>
                    <a:pt x="456933" y="251089"/>
                    <a:pt x="463995" y="247888"/>
                    <a:pt x="468224" y="252219"/>
                  </a:cubicBezTo>
                  <a:cubicBezTo>
                    <a:pt x="472072" y="256168"/>
                    <a:pt x="472567" y="256639"/>
                    <a:pt x="478867" y="259166"/>
                  </a:cubicBezTo>
                  <a:cubicBezTo>
                    <a:pt x="479323" y="259356"/>
                    <a:pt x="484238" y="259636"/>
                    <a:pt x="484518" y="259826"/>
                  </a:cubicBezTo>
                  <a:cubicBezTo>
                    <a:pt x="485382" y="260423"/>
                    <a:pt x="485305" y="264322"/>
                    <a:pt x="486258" y="264601"/>
                  </a:cubicBezTo>
                  <a:cubicBezTo>
                    <a:pt x="487921" y="265097"/>
                    <a:pt x="491948" y="261185"/>
                    <a:pt x="493433" y="261998"/>
                  </a:cubicBezTo>
                  <a:cubicBezTo>
                    <a:pt x="494233" y="262443"/>
                    <a:pt x="494322" y="266633"/>
                    <a:pt x="495173" y="266773"/>
                  </a:cubicBezTo>
                  <a:cubicBezTo>
                    <a:pt x="498539" y="267332"/>
                    <a:pt x="504482" y="263890"/>
                    <a:pt x="510388" y="263941"/>
                  </a:cubicBezTo>
                  <a:cubicBezTo>
                    <a:pt x="515226" y="263992"/>
                    <a:pt x="517665" y="265440"/>
                    <a:pt x="521691" y="265249"/>
                  </a:cubicBezTo>
                  <a:cubicBezTo>
                    <a:pt x="540245" y="264347"/>
                    <a:pt x="563868" y="260906"/>
                    <a:pt x="591210" y="248053"/>
                  </a:cubicBezTo>
                  <a:cubicBezTo>
                    <a:pt x="596024" y="245793"/>
                    <a:pt x="599783" y="240344"/>
                    <a:pt x="603809" y="238058"/>
                  </a:cubicBezTo>
                  <a:cubicBezTo>
                    <a:pt x="627418" y="224711"/>
                    <a:pt x="655447" y="225270"/>
                    <a:pt x="673570" y="228914"/>
                  </a:cubicBezTo>
                  <a:cubicBezTo>
                    <a:pt x="675284" y="229257"/>
                    <a:pt x="679145" y="231924"/>
                    <a:pt x="680085" y="231950"/>
                  </a:cubicBezTo>
                  <a:cubicBezTo>
                    <a:pt x="681977" y="232013"/>
                    <a:pt x="685508" y="228762"/>
                    <a:pt x="687261" y="229333"/>
                  </a:cubicBezTo>
                  <a:cubicBezTo>
                    <a:pt x="688924" y="229892"/>
                    <a:pt x="690639" y="234756"/>
                    <a:pt x="692264" y="235645"/>
                  </a:cubicBezTo>
                  <a:cubicBezTo>
                    <a:pt x="693255" y="236191"/>
                    <a:pt x="695998" y="233410"/>
                    <a:pt x="697040" y="233905"/>
                  </a:cubicBezTo>
                  <a:cubicBezTo>
                    <a:pt x="698132" y="234414"/>
                    <a:pt x="697687" y="238135"/>
                    <a:pt x="698779" y="238681"/>
                  </a:cubicBezTo>
                  <a:cubicBezTo>
                    <a:pt x="699834" y="239201"/>
                    <a:pt x="702488" y="236445"/>
                    <a:pt x="703555" y="236941"/>
                  </a:cubicBezTo>
                  <a:cubicBezTo>
                    <a:pt x="704660" y="237461"/>
                    <a:pt x="704215" y="241132"/>
                    <a:pt x="705307" y="241716"/>
                  </a:cubicBezTo>
                  <a:cubicBezTo>
                    <a:pt x="706743" y="242503"/>
                    <a:pt x="709600" y="241564"/>
                    <a:pt x="710946" y="242364"/>
                  </a:cubicBezTo>
                  <a:cubicBezTo>
                    <a:pt x="718604" y="246923"/>
                    <a:pt x="723075" y="255076"/>
                    <a:pt x="732257" y="256270"/>
                  </a:cubicBezTo>
                  <a:cubicBezTo>
                    <a:pt x="735635" y="260918"/>
                    <a:pt x="730136" y="261731"/>
                    <a:pt x="728345" y="260398"/>
                  </a:cubicBezTo>
                  <a:cubicBezTo>
                    <a:pt x="734937" y="265275"/>
                    <a:pt x="752259" y="265770"/>
                    <a:pt x="745084" y="284083"/>
                  </a:cubicBezTo>
                  <a:cubicBezTo>
                    <a:pt x="737388" y="291957"/>
                    <a:pt x="731863" y="283982"/>
                    <a:pt x="725742" y="283004"/>
                  </a:cubicBezTo>
                  <a:cubicBezTo>
                    <a:pt x="722440" y="282483"/>
                    <a:pt x="712953" y="285721"/>
                    <a:pt x="709663" y="283435"/>
                  </a:cubicBezTo>
                  <a:cubicBezTo>
                    <a:pt x="708901" y="282915"/>
                    <a:pt x="708762" y="278825"/>
                    <a:pt x="707923" y="278660"/>
                  </a:cubicBezTo>
                  <a:cubicBezTo>
                    <a:pt x="702463" y="277581"/>
                    <a:pt x="695604" y="278152"/>
                    <a:pt x="688582" y="277581"/>
                  </a:cubicBezTo>
                  <a:cubicBezTo>
                    <a:pt x="676161" y="276577"/>
                    <a:pt x="661556" y="276628"/>
                    <a:pt x="642950" y="286064"/>
                  </a:cubicBezTo>
                  <a:cubicBezTo>
                    <a:pt x="626288" y="294510"/>
                    <a:pt x="611543" y="311541"/>
                    <a:pt x="595579" y="319554"/>
                  </a:cubicBezTo>
                  <a:cubicBezTo>
                    <a:pt x="575704" y="329536"/>
                    <a:pt x="549580" y="338744"/>
                    <a:pt x="528663" y="343900"/>
                  </a:cubicBezTo>
                  <a:cubicBezTo>
                    <a:pt x="523215" y="345246"/>
                    <a:pt x="517284" y="344370"/>
                    <a:pt x="510184" y="345221"/>
                  </a:cubicBezTo>
                  <a:cubicBezTo>
                    <a:pt x="497840" y="346694"/>
                    <a:pt x="491160" y="348168"/>
                    <a:pt x="481292" y="347621"/>
                  </a:cubicBezTo>
                  <a:cubicBezTo>
                    <a:pt x="466039" y="346770"/>
                    <a:pt x="446964" y="340344"/>
                    <a:pt x="434124" y="329600"/>
                  </a:cubicBezTo>
                  <a:cubicBezTo>
                    <a:pt x="406794" y="306702"/>
                    <a:pt x="405981" y="273276"/>
                    <a:pt x="412369" y="240065"/>
                  </a:cubicBezTo>
                  <a:cubicBezTo>
                    <a:pt x="414515" y="228914"/>
                    <a:pt x="417144" y="218539"/>
                    <a:pt x="418655" y="205305"/>
                  </a:cubicBezTo>
                  <a:cubicBezTo>
                    <a:pt x="418795" y="204124"/>
                    <a:pt x="416433" y="201559"/>
                    <a:pt x="416916" y="200517"/>
                  </a:cubicBezTo>
                  <a:cubicBezTo>
                    <a:pt x="417271" y="199780"/>
                    <a:pt x="421640" y="199527"/>
                    <a:pt x="421704" y="198777"/>
                  </a:cubicBezTo>
                  <a:cubicBezTo>
                    <a:pt x="422440" y="188935"/>
                    <a:pt x="417779" y="178457"/>
                    <a:pt x="418440" y="167484"/>
                  </a:cubicBezTo>
                  <a:cubicBezTo>
                    <a:pt x="418516" y="165948"/>
                    <a:pt x="422478" y="159395"/>
                    <a:pt x="422123" y="155318"/>
                  </a:cubicBezTo>
                  <a:cubicBezTo>
                    <a:pt x="421374" y="146606"/>
                    <a:pt x="415748" y="136636"/>
                    <a:pt x="415811" y="130540"/>
                  </a:cubicBezTo>
                  <a:cubicBezTo>
                    <a:pt x="411023" y="133448"/>
                    <a:pt x="417665" y="139341"/>
                    <a:pt x="415379" y="144231"/>
                  </a:cubicBezTo>
                  <a:cubicBezTo>
                    <a:pt x="415011" y="145031"/>
                    <a:pt x="410706" y="145171"/>
                    <a:pt x="410604" y="145971"/>
                  </a:cubicBezTo>
                  <a:cubicBezTo>
                    <a:pt x="410235" y="148980"/>
                    <a:pt x="414427" y="152536"/>
                    <a:pt x="414084" y="155534"/>
                  </a:cubicBezTo>
                  <a:cubicBezTo>
                    <a:pt x="413944" y="156740"/>
                    <a:pt x="410223" y="158721"/>
                    <a:pt x="410172" y="159661"/>
                  </a:cubicBezTo>
                  <a:cubicBezTo>
                    <a:pt x="409956" y="163687"/>
                    <a:pt x="412433" y="169402"/>
                    <a:pt x="412128" y="172488"/>
                  </a:cubicBezTo>
                  <a:cubicBezTo>
                    <a:pt x="411709" y="176743"/>
                    <a:pt x="404114" y="185684"/>
                    <a:pt x="409524" y="195082"/>
                  </a:cubicBezTo>
                  <a:cubicBezTo>
                    <a:pt x="405664" y="198523"/>
                    <a:pt x="410464" y="202829"/>
                    <a:pt x="403225" y="200085"/>
                  </a:cubicBezTo>
                  <a:cubicBezTo>
                    <a:pt x="404673" y="204073"/>
                    <a:pt x="406133" y="208048"/>
                    <a:pt x="407581" y="212036"/>
                  </a:cubicBezTo>
                  <a:cubicBezTo>
                    <a:pt x="403720" y="215478"/>
                    <a:pt x="408521" y="219770"/>
                    <a:pt x="401282" y="217040"/>
                  </a:cubicBezTo>
                  <a:cubicBezTo>
                    <a:pt x="409156" y="233435"/>
                    <a:pt x="394894" y="235429"/>
                    <a:pt x="401295" y="246809"/>
                  </a:cubicBezTo>
                  <a:cubicBezTo>
                    <a:pt x="395923" y="249590"/>
                    <a:pt x="399860" y="256727"/>
                    <a:pt x="391947" y="258328"/>
                  </a:cubicBezTo>
                  <a:cubicBezTo>
                    <a:pt x="398056" y="261033"/>
                    <a:pt x="394957" y="266722"/>
                    <a:pt x="393903" y="271155"/>
                  </a:cubicBezTo>
                  <a:cubicBezTo>
                    <a:pt x="393688" y="272107"/>
                    <a:pt x="389547" y="271968"/>
                    <a:pt x="389128" y="272895"/>
                  </a:cubicBezTo>
                  <a:cubicBezTo>
                    <a:pt x="387998" y="275320"/>
                    <a:pt x="391071" y="280883"/>
                    <a:pt x="390220" y="283321"/>
                  </a:cubicBezTo>
                  <a:cubicBezTo>
                    <a:pt x="388950" y="286966"/>
                    <a:pt x="380137" y="309687"/>
                    <a:pt x="374142" y="313534"/>
                  </a:cubicBezTo>
                  <a:cubicBezTo>
                    <a:pt x="372301" y="314716"/>
                    <a:pt x="373558" y="311210"/>
                    <a:pt x="371754" y="314398"/>
                  </a:cubicBezTo>
                  <a:cubicBezTo>
                    <a:pt x="369786" y="317878"/>
                    <a:pt x="369888" y="323948"/>
                    <a:pt x="368072" y="326577"/>
                  </a:cubicBezTo>
                  <a:cubicBezTo>
                    <a:pt x="366217" y="329206"/>
                    <a:pt x="360947" y="331594"/>
                    <a:pt x="357848" y="335709"/>
                  </a:cubicBezTo>
                  <a:cubicBezTo>
                    <a:pt x="355270" y="339125"/>
                    <a:pt x="355270" y="343494"/>
                    <a:pt x="353289" y="345475"/>
                  </a:cubicBezTo>
                  <a:cubicBezTo>
                    <a:pt x="351143" y="347647"/>
                    <a:pt x="345821" y="346745"/>
                    <a:pt x="343738" y="348955"/>
                  </a:cubicBezTo>
                  <a:cubicBezTo>
                    <a:pt x="343078" y="349653"/>
                    <a:pt x="343599" y="354225"/>
                    <a:pt x="343078" y="354606"/>
                  </a:cubicBezTo>
                  <a:cubicBezTo>
                    <a:pt x="339332" y="357451"/>
                    <a:pt x="331597" y="360232"/>
                    <a:pt x="327216" y="363090"/>
                  </a:cubicBezTo>
                  <a:cubicBezTo>
                    <a:pt x="322758" y="366011"/>
                    <a:pt x="319646" y="370646"/>
                    <a:pt x="317017" y="372221"/>
                  </a:cubicBezTo>
                  <a:cubicBezTo>
                    <a:pt x="312090" y="375155"/>
                    <a:pt x="307315" y="374507"/>
                    <a:pt x="302666" y="377441"/>
                  </a:cubicBezTo>
                  <a:cubicBezTo>
                    <a:pt x="298374" y="380146"/>
                    <a:pt x="294780" y="385213"/>
                    <a:pt x="290068" y="387436"/>
                  </a:cubicBezTo>
                  <a:cubicBezTo>
                    <a:pt x="268923" y="397456"/>
                    <a:pt x="244323" y="406511"/>
                    <a:pt x="220752" y="412671"/>
                  </a:cubicBezTo>
                  <a:cubicBezTo>
                    <a:pt x="214249" y="414360"/>
                    <a:pt x="206883" y="413674"/>
                    <a:pt x="199898" y="414855"/>
                  </a:cubicBezTo>
                  <a:cubicBezTo>
                    <a:pt x="195402" y="415604"/>
                    <a:pt x="179464" y="423186"/>
                    <a:pt x="175120" y="421154"/>
                  </a:cubicBezTo>
                  <a:cubicBezTo>
                    <a:pt x="174511" y="420875"/>
                    <a:pt x="173965" y="416354"/>
                    <a:pt x="173381" y="416379"/>
                  </a:cubicBezTo>
                  <a:cubicBezTo>
                    <a:pt x="172504" y="416417"/>
                    <a:pt x="163056" y="421980"/>
                    <a:pt x="156655" y="422462"/>
                  </a:cubicBezTo>
                  <a:cubicBezTo>
                    <a:pt x="149568" y="422996"/>
                    <a:pt x="140056" y="423186"/>
                    <a:pt x="134049" y="419859"/>
                  </a:cubicBezTo>
                  <a:cubicBezTo>
                    <a:pt x="126543" y="426679"/>
                    <a:pt x="113018" y="424583"/>
                    <a:pt x="100368" y="423999"/>
                  </a:cubicBezTo>
                  <a:cubicBezTo>
                    <a:pt x="89840" y="423529"/>
                    <a:pt x="74664" y="426539"/>
                    <a:pt x="73635" y="417484"/>
                  </a:cubicBezTo>
                  <a:cubicBezTo>
                    <a:pt x="69736" y="404530"/>
                    <a:pt x="86843" y="399717"/>
                    <a:pt x="94717" y="393583"/>
                  </a:cubicBezTo>
                  <a:cubicBezTo>
                    <a:pt x="103099" y="387042"/>
                    <a:pt x="111125" y="378698"/>
                    <a:pt x="119914" y="373580"/>
                  </a:cubicBezTo>
                  <a:cubicBezTo>
                    <a:pt x="128677" y="368475"/>
                    <a:pt x="139649" y="365274"/>
                    <a:pt x="150114" y="359877"/>
                  </a:cubicBezTo>
                  <a:cubicBezTo>
                    <a:pt x="158864" y="355381"/>
                    <a:pt x="167805" y="348866"/>
                    <a:pt x="177051" y="344662"/>
                  </a:cubicBezTo>
                  <a:cubicBezTo>
                    <a:pt x="195885" y="336115"/>
                    <a:pt x="216345" y="331391"/>
                    <a:pt x="233540" y="321396"/>
                  </a:cubicBezTo>
                  <a:cubicBezTo>
                    <a:pt x="243751" y="315478"/>
                    <a:pt x="252324" y="307426"/>
                    <a:pt x="261138" y="300530"/>
                  </a:cubicBezTo>
                  <a:cubicBezTo>
                    <a:pt x="270497" y="293202"/>
                    <a:pt x="281674" y="288198"/>
                    <a:pt x="285471" y="278140"/>
                  </a:cubicBezTo>
                  <a:cubicBezTo>
                    <a:pt x="283972" y="277568"/>
                    <a:pt x="260579" y="283626"/>
                    <a:pt x="263309" y="291614"/>
                  </a:cubicBezTo>
                  <a:cubicBezTo>
                    <a:pt x="258153" y="292757"/>
                    <a:pt x="255435" y="291513"/>
                    <a:pt x="250495" y="293570"/>
                  </a:cubicBezTo>
                  <a:cubicBezTo>
                    <a:pt x="245199" y="295780"/>
                    <a:pt x="248781" y="298891"/>
                    <a:pt x="245059" y="300961"/>
                  </a:cubicBezTo>
                  <a:cubicBezTo>
                    <a:pt x="241503" y="302956"/>
                    <a:pt x="239624" y="299539"/>
                    <a:pt x="237020" y="301190"/>
                  </a:cubicBezTo>
                  <a:cubicBezTo>
                    <a:pt x="232804" y="303857"/>
                    <a:pt x="234848" y="306829"/>
                    <a:pt x="231585" y="308582"/>
                  </a:cubicBezTo>
                  <a:cubicBezTo>
                    <a:pt x="215633" y="317103"/>
                    <a:pt x="199199" y="322196"/>
                    <a:pt x="183566" y="317929"/>
                  </a:cubicBezTo>
                  <a:cubicBezTo>
                    <a:pt x="181585" y="317395"/>
                    <a:pt x="180988" y="314449"/>
                    <a:pt x="179438" y="314017"/>
                  </a:cubicBezTo>
                  <a:cubicBezTo>
                    <a:pt x="176251" y="313153"/>
                    <a:pt x="172453" y="315401"/>
                    <a:pt x="168135" y="312722"/>
                  </a:cubicBezTo>
                  <a:cubicBezTo>
                    <a:pt x="167081" y="312074"/>
                    <a:pt x="162230" y="307121"/>
                    <a:pt x="159881" y="304898"/>
                  </a:cubicBezTo>
                  <a:cubicBezTo>
                    <a:pt x="156566" y="301787"/>
                    <a:pt x="154089" y="299907"/>
                    <a:pt x="151613" y="297088"/>
                  </a:cubicBezTo>
                  <a:cubicBezTo>
                    <a:pt x="143777" y="288122"/>
                    <a:pt x="138341" y="277809"/>
                    <a:pt x="130747" y="269491"/>
                  </a:cubicBezTo>
                  <a:cubicBezTo>
                    <a:pt x="129045" y="267624"/>
                    <a:pt x="127483" y="263306"/>
                    <a:pt x="124879" y="260791"/>
                  </a:cubicBezTo>
                  <a:cubicBezTo>
                    <a:pt x="122771" y="258772"/>
                    <a:pt x="118771" y="257045"/>
                    <a:pt x="114224" y="253845"/>
                  </a:cubicBezTo>
                  <a:cubicBezTo>
                    <a:pt x="107074" y="248790"/>
                    <a:pt x="95085" y="239633"/>
                    <a:pt x="86411" y="236903"/>
                  </a:cubicBezTo>
                  <a:cubicBezTo>
                    <a:pt x="83681" y="236052"/>
                    <a:pt x="80899" y="238096"/>
                    <a:pt x="78359" y="237131"/>
                  </a:cubicBezTo>
                  <a:cubicBezTo>
                    <a:pt x="74181" y="235531"/>
                    <a:pt x="71653" y="234502"/>
                    <a:pt x="63805" y="234312"/>
                  </a:cubicBezTo>
                  <a:cubicBezTo>
                    <a:pt x="59779" y="234210"/>
                    <a:pt x="61163" y="234972"/>
                    <a:pt x="58153" y="233652"/>
                  </a:cubicBezTo>
                  <a:cubicBezTo>
                    <a:pt x="58560" y="233842"/>
                    <a:pt x="53772" y="232153"/>
                    <a:pt x="54890" y="232140"/>
                  </a:cubicBezTo>
                  <a:cubicBezTo>
                    <a:pt x="52299" y="232191"/>
                    <a:pt x="43701" y="241513"/>
                    <a:pt x="38811" y="232572"/>
                  </a:cubicBezTo>
                  <a:cubicBezTo>
                    <a:pt x="24842" y="239837"/>
                    <a:pt x="16447" y="235137"/>
                    <a:pt x="5131" y="236712"/>
                  </a:cubicBezTo>
                  <a:cubicBezTo>
                    <a:pt x="6731" y="232801"/>
                    <a:pt x="5423" y="231048"/>
                    <a:pt x="1003" y="232801"/>
                  </a:cubicBezTo>
                  <a:cubicBezTo>
                    <a:pt x="2515" y="229829"/>
                    <a:pt x="0" y="225295"/>
                    <a:pt x="2311" y="221498"/>
                  </a:cubicBezTo>
                  <a:cubicBezTo>
                    <a:pt x="3302" y="219859"/>
                    <a:pt x="8103" y="220278"/>
                    <a:pt x="9474" y="218894"/>
                  </a:cubicBezTo>
                  <a:cubicBezTo>
                    <a:pt x="10338" y="218018"/>
                    <a:pt x="9411" y="213916"/>
                    <a:pt x="10122" y="213242"/>
                  </a:cubicBezTo>
                  <a:cubicBezTo>
                    <a:pt x="11926" y="211553"/>
                    <a:pt x="16701" y="209699"/>
                    <a:pt x="21209" y="206499"/>
                  </a:cubicBezTo>
                  <a:cubicBezTo>
                    <a:pt x="28017" y="201660"/>
                    <a:pt x="40145" y="195437"/>
                    <a:pt x="53797" y="191932"/>
                  </a:cubicBezTo>
                  <a:cubicBezTo>
                    <a:pt x="59208" y="190548"/>
                    <a:pt x="65862" y="192008"/>
                    <a:pt x="72263" y="190624"/>
                  </a:cubicBezTo>
                  <a:cubicBezTo>
                    <a:pt x="76302" y="189760"/>
                    <a:pt x="80137" y="186801"/>
                    <a:pt x="84214" y="186280"/>
                  </a:cubicBezTo>
                  <a:cubicBezTo>
                    <a:pt x="90640" y="185442"/>
                    <a:pt x="99225" y="186484"/>
                    <a:pt x="105944" y="186484"/>
                  </a:cubicBezTo>
                  <a:cubicBezTo>
                    <a:pt x="110655" y="186484"/>
                    <a:pt x="114973" y="184185"/>
                    <a:pt x="118771" y="184528"/>
                  </a:cubicBezTo>
                  <a:cubicBezTo>
                    <a:pt x="121209" y="184744"/>
                    <a:pt x="121323" y="188236"/>
                    <a:pt x="122898" y="188440"/>
                  </a:cubicBezTo>
                  <a:cubicBezTo>
                    <a:pt x="125197" y="188732"/>
                    <a:pt x="124765" y="185188"/>
                    <a:pt x="124422" y="185176"/>
                  </a:cubicBezTo>
                  <a:cubicBezTo>
                    <a:pt x="132792" y="185429"/>
                    <a:pt x="139954" y="184706"/>
                    <a:pt x="146152" y="185391"/>
                  </a:cubicBezTo>
                  <a:cubicBezTo>
                    <a:pt x="147269" y="185506"/>
                    <a:pt x="148031" y="189125"/>
                    <a:pt x="150279" y="189303"/>
                  </a:cubicBezTo>
                  <a:cubicBezTo>
                    <a:pt x="148908" y="189189"/>
                    <a:pt x="150571" y="185290"/>
                    <a:pt x="151803" y="186039"/>
                  </a:cubicBezTo>
                  <a:cubicBezTo>
                    <a:pt x="152692" y="186585"/>
                    <a:pt x="156820" y="192173"/>
                    <a:pt x="163106" y="187347"/>
                  </a:cubicBezTo>
                  <a:cubicBezTo>
                    <a:pt x="164046" y="192135"/>
                    <a:pt x="169494" y="188185"/>
                    <a:pt x="172009" y="189506"/>
                  </a:cubicBezTo>
                  <a:cubicBezTo>
                    <a:pt x="174295" y="190713"/>
                    <a:pt x="174613" y="194942"/>
                    <a:pt x="177013" y="195805"/>
                  </a:cubicBezTo>
                  <a:cubicBezTo>
                    <a:pt x="179273" y="196631"/>
                    <a:pt x="180632" y="195564"/>
                    <a:pt x="182664" y="196466"/>
                  </a:cubicBezTo>
                  <a:cubicBezTo>
                    <a:pt x="183109" y="196656"/>
                    <a:pt x="185738" y="197926"/>
                    <a:pt x="185928" y="197977"/>
                  </a:cubicBezTo>
                  <a:cubicBezTo>
                    <a:pt x="187604" y="198409"/>
                    <a:pt x="192215" y="196986"/>
                    <a:pt x="193967" y="197761"/>
                  </a:cubicBezTo>
                  <a:cubicBezTo>
                    <a:pt x="196266" y="198765"/>
                    <a:pt x="196495" y="203045"/>
                    <a:pt x="198958" y="204060"/>
                  </a:cubicBezTo>
                  <a:cubicBezTo>
                    <a:pt x="206464" y="207134"/>
                    <a:pt x="213919" y="209674"/>
                    <a:pt x="222657" y="217091"/>
                  </a:cubicBezTo>
                  <a:cubicBezTo>
                    <a:pt x="225781" y="219745"/>
                    <a:pt x="227457" y="222095"/>
                    <a:pt x="230911" y="224914"/>
                  </a:cubicBezTo>
                  <a:cubicBezTo>
                    <a:pt x="232969" y="226590"/>
                    <a:pt x="238506" y="227340"/>
                    <a:pt x="240691" y="229473"/>
                  </a:cubicBezTo>
                  <a:cubicBezTo>
                    <a:pt x="243992" y="232699"/>
                    <a:pt x="243459" y="235861"/>
                    <a:pt x="246558" y="238160"/>
                  </a:cubicBezTo>
                  <a:cubicBezTo>
                    <a:pt x="248184" y="239366"/>
                    <a:pt x="253111" y="240560"/>
                    <a:pt x="256337" y="242719"/>
                  </a:cubicBezTo>
                  <a:cubicBezTo>
                    <a:pt x="259220" y="244650"/>
                    <a:pt x="262204" y="249298"/>
                    <a:pt x="264605" y="250542"/>
                  </a:cubicBezTo>
                  <a:cubicBezTo>
                    <a:pt x="267526" y="252054"/>
                    <a:pt x="271704" y="250441"/>
                    <a:pt x="275908" y="251851"/>
                  </a:cubicBezTo>
                  <a:cubicBezTo>
                    <a:pt x="277025" y="252219"/>
                    <a:pt x="282563" y="257477"/>
                    <a:pt x="283286" y="257273"/>
                  </a:cubicBezTo>
                  <a:cubicBezTo>
                    <a:pt x="287134" y="256207"/>
                    <a:pt x="297218" y="238452"/>
                    <a:pt x="303276" y="222933"/>
                  </a:cubicBezTo>
                  <a:cubicBezTo>
                    <a:pt x="308356" y="209915"/>
                    <a:pt x="311087" y="197380"/>
                    <a:pt x="314351" y="186420"/>
                  </a:cubicBezTo>
                  <a:cubicBezTo>
                    <a:pt x="316637" y="178737"/>
                    <a:pt x="318288" y="169885"/>
                    <a:pt x="321729" y="162087"/>
                  </a:cubicBezTo>
                  <a:cubicBezTo>
                    <a:pt x="322936" y="159344"/>
                    <a:pt x="322707" y="155877"/>
                    <a:pt x="323901" y="153172"/>
                  </a:cubicBezTo>
                  <a:cubicBezTo>
                    <a:pt x="324942" y="150809"/>
                    <a:pt x="325133" y="143545"/>
                    <a:pt x="326720" y="138618"/>
                  </a:cubicBezTo>
                  <a:cubicBezTo>
                    <a:pt x="326733" y="138592"/>
                    <a:pt x="327381" y="132940"/>
                    <a:pt x="327368" y="132966"/>
                  </a:cubicBezTo>
                  <a:cubicBezTo>
                    <a:pt x="327952" y="132115"/>
                    <a:pt x="331902" y="132153"/>
                    <a:pt x="332156" y="131226"/>
                  </a:cubicBezTo>
                  <a:cubicBezTo>
                    <a:pt x="333832" y="125054"/>
                    <a:pt x="331457" y="116519"/>
                    <a:pt x="333235" y="111884"/>
                  </a:cubicBezTo>
                  <a:cubicBezTo>
                    <a:pt x="333997" y="109865"/>
                    <a:pt x="338786" y="109001"/>
                    <a:pt x="339535" y="106880"/>
                  </a:cubicBezTo>
                  <a:cubicBezTo>
                    <a:pt x="340462" y="104251"/>
                    <a:pt x="338951" y="103616"/>
                    <a:pt x="340182" y="101229"/>
                  </a:cubicBezTo>
                  <a:cubicBezTo>
                    <a:pt x="344310" y="93228"/>
                    <a:pt x="346837" y="93507"/>
                    <a:pt x="353428" y="85582"/>
                  </a:cubicBezTo>
                  <a:cubicBezTo>
                    <a:pt x="355600" y="82991"/>
                    <a:pt x="367576" y="70672"/>
                    <a:pt x="376250" y="66456"/>
                  </a:cubicBezTo>
                  <a:cubicBezTo>
                    <a:pt x="380174" y="64538"/>
                    <a:pt x="382283" y="66799"/>
                    <a:pt x="386677" y="65364"/>
                  </a:cubicBezTo>
                  <a:cubicBezTo>
                    <a:pt x="391592" y="63751"/>
                    <a:pt x="392290" y="60309"/>
                    <a:pt x="395364" y="59496"/>
                  </a:cubicBezTo>
                  <a:cubicBezTo>
                    <a:pt x="407975" y="56156"/>
                    <a:pt x="423736" y="58226"/>
                    <a:pt x="442519" y="47736"/>
                  </a:cubicBezTo>
                  <a:cubicBezTo>
                    <a:pt x="444157" y="43062"/>
                    <a:pt x="449402" y="36014"/>
                    <a:pt x="454025" y="27315"/>
                  </a:cubicBezTo>
                  <a:cubicBezTo>
                    <a:pt x="457924" y="19987"/>
                    <a:pt x="459601" y="10335"/>
                    <a:pt x="465544" y="6880"/>
                  </a:cubicBezTo>
                  <a:cubicBezTo>
                    <a:pt x="469998" y="4293"/>
                    <a:pt x="474169" y="2623"/>
                    <a:pt x="478007" y="1967"/>
                  </a:cubicBezTo>
                  <a:close/>
                </a:path>
              </a:pathLst>
            </a:custGeom>
            <a:ln w="0" cap="flat">
              <a:miter lim="127000"/>
            </a:ln>
          </p:spPr>
          <p:style>
            <a:lnRef idx="0">
              <a:srgbClr val="000000">
                <a:alpha val="0"/>
              </a:srgbClr>
            </a:lnRef>
            <a:fillRef idx="1">
              <a:srgbClr val="007570"/>
            </a:fillRef>
            <a:effectRef idx="0">
              <a:scrgbClr r="0" g="0" b="0"/>
            </a:effectRef>
            <a:fontRef idx="none"/>
          </p:style>
          <p:txBody>
            <a:bodyPr/>
            <a:lstStyle/>
            <a:p>
              <a:endParaRPr lang="en-US"/>
            </a:p>
          </p:txBody>
        </p:sp>
        <p:sp>
          <p:nvSpPr>
            <p:cNvPr id="51" name="Shape 3429"/>
            <p:cNvSpPr/>
            <p:nvPr/>
          </p:nvSpPr>
          <p:spPr>
            <a:xfrm>
              <a:off x="4893848" y="97565"/>
              <a:ext cx="438074" cy="689369"/>
            </a:xfrm>
            <a:custGeom>
              <a:avLst/>
              <a:gdLst/>
              <a:ahLst/>
              <a:cxnLst/>
              <a:rect l="0" t="0" r="0" b="0"/>
              <a:pathLst>
                <a:path w="438074" h="689369">
                  <a:moveTo>
                    <a:pt x="218516" y="381"/>
                  </a:moveTo>
                  <a:cubicBezTo>
                    <a:pt x="314198" y="0"/>
                    <a:pt x="391820" y="12001"/>
                    <a:pt x="391884" y="27203"/>
                  </a:cubicBezTo>
                  <a:lnTo>
                    <a:pt x="403682" y="70523"/>
                  </a:lnTo>
                  <a:cubicBezTo>
                    <a:pt x="419176" y="75095"/>
                    <a:pt x="428028" y="80327"/>
                    <a:pt x="428066" y="85928"/>
                  </a:cubicBezTo>
                  <a:cubicBezTo>
                    <a:pt x="428066" y="86182"/>
                    <a:pt x="427736" y="86423"/>
                    <a:pt x="427698" y="86677"/>
                  </a:cubicBezTo>
                  <a:lnTo>
                    <a:pt x="438074" y="125450"/>
                  </a:lnTo>
                  <a:lnTo>
                    <a:pt x="437782" y="125450"/>
                  </a:lnTo>
                  <a:cubicBezTo>
                    <a:pt x="437807" y="130975"/>
                    <a:pt x="428777" y="136207"/>
                    <a:pt x="413017" y="140843"/>
                  </a:cubicBezTo>
                  <a:lnTo>
                    <a:pt x="357378" y="592036"/>
                  </a:lnTo>
                  <a:cubicBezTo>
                    <a:pt x="356146" y="601980"/>
                    <a:pt x="353606" y="610845"/>
                    <a:pt x="350406" y="619125"/>
                  </a:cubicBezTo>
                  <a:cubicBezTo>
                    <a:pt x="349415" y="621691"/>
                    <a:pt x="348107" y="623964"/>
                    <a:pt x="346939" y="626377"/>
                  </a:cubicBezTo>
                  <a:cubicBezTo>
                    <a:pt x="344284" y="631876"/>
                    <a:pt x="341287" y="637032"/>
                    <a:pt x="337795" y="641744"/>
                  </a:cubicBezTo>
                  <a:cubicBezTo>
                    <a:pt x="336118" y="643992"/>
                    <a:pt x="334416" y="646163"/>
                    <a:pt x="332575" y="648246"/>
                  </a:cubicBezTo>
                  <a:cubicBezTo>
                    <a:pt x="328549" y="652755"/>
                    <a:pt x="324091" y="656806"/>
                    <a:pt x="319291" y="660514"/>
                  </a:cubicBezTo>
                  <a:cubicBezTo>
                    <a:pt x="317513" y="661886"/>
                    <a:pt x="315913" y="663435"/>
                    <a:pt x="314046" y="664705"/>
                  </a:cubicBezTo>
                  <a:cubicBezTo>
                    <a:pt x="307162" y="669354"/>
                    <a:pt x="299745" y="673392"/>
                    <a:pt x="291694" y="676656"/>
                  </a:cubicBezTo>
                  <a:cubicBezTo>
                    <a:pt x="291503" y="676732"/>
                    <a:pt x="291364" y="676859"/>
                    <a:pt x="291173" y="676935"/>
                  </a:cubicBezTo>
                  <a:cubicBezTo>
                    <a:pt x="291147" y="676948"/>
                    <a:pt x="291122" y="676961"/>
                    <a:pt x="291109" y="676961"/>
                  </a:cubicBezTo>
                  <a:cubicBezTo>
                    <a:pt x="291033" y="676999"/>
                    <a:pt x="290957" y="677024"/>
                    <a:pt x="290881" y="677050"/>
                  </a:cubicBezTo>
                  <a:cubicBezTo>
                    <a:pt x="290817" y="677075"/>
                    <a:pt x="290741" y="677113"/>
                    <a:pt x="290665" y="677139"/>
                  </a:cubicBezTo>
                  <a:cubicBezTo>
                    <a:pt x="290652" y="677151"/>
                    <a:pt x="290627" y="677151"/>
                    <a:pt x="290589" y="677164"/>
                  </a:cubicBezTo>
                  <a:cubicBezTo>
                    <a:pt x="289395" y="677646"/>
                    <a:pt x="287972" y="677799"/>
                    <a:pt x="286753" y="678256"/>
                  </a:cubicBezTo>
                  <a:cubicBezTo>
                    <a:pt x="279641" y="680834"/>
                    <a:pt x="272199" y="682930"/>
                    <a:pt x="264414" y="684543"/>
                  </a:cubicBezTo>
                  <a:cubicBezTo>
                    <a:pt x="261455" y="685165"/>
                    <a:pt x="258445" y="685648"/>
                    <a:pt x="255410" y="686130"/>
                  </a:cubicBezTo>
                  <a:cubicBezTo>
                    <a:pt x="248298" y="687248"/>
                    <a:pt x="241021" y="687984"/>
                    <a:pt x="233528" y="688391"/>
                  </a:cubicBezTo>
                  <a:cubicBezTo>
                    <a:pt x="231610" y="688492"/>
                    <a:pt x="229857" y="688911"/>
                    <a:pt x="227914" y="688975"/>
                  </a:cubicBezTo>
                  <a:cubicBezTo>
                    <a:pt x="227927" y="688975"/>
                    <a:pt x="227952" y="688962"/>
                    <a:pt x="227965" y="688962"/>
                  </a:cubicBezTo>
                  <a:cubicBezTo>
                    <a:pt x="228346" y="688911"/>
                    <a:pt x="228651" y="688708"/>
                    <a:pt x="229032" y="688645"/>
                  </a:cubicBezTo>
                  <a:cubicBezTo>
                    <a:pt x="226441" y="688734"/>
                    <a:pt x="223977" y="689064"/>
                    <a:pt x="221361" y="689076"/>
                  </a:cubicBezTo>
                  <a:cubicBezTo>
                    <a:pt x="152159" y="689369"/>
                    <a:pt x="93586" y="661797"/>
                    <a:pt x="84556" y="593166"/>
                  </a:cubicBezTo>
                  <a:lnTo>
                    <a:pt x="25197" y="142532"/>
                  </a:lnTo>
                  <a:cubicBezTo>
                    <a:pt x="9195" y="137998"/>
                    <a:pt x="26" y="132804"/>
                    <a:pt x="0" y="127254"/>
                  </a:cubicBezTo>
                  <a:lnTo>
                    <a:pt x="10185" y="87833"/>
                  </a:lnTo>
                  <a:lnTo>
                    <a:pt x="10757" y="87833"/>
                  </a:lnTo>
                  <a:cubicBezTo>
                    <a:pt x="10757" y="87782"/>
                    <a:pt x="10681" y="87731"/>
                    <a:pt x="10681" y="87681"/>
                  </a:cubicBezTo>
                  <a:cubicBezTo>
                    <a:pt x="10655" y="82207"/>
                    <a:pt x="19114" y="77026"/>
                    <a:pt x="33858" y="72415"/>
                  </a:cubicBezTo>
                  <a:cubicBezTo>
                    <a:pt x="33858" y="72403"/>
                    <a:pt x="33833" y="72390"/>
                    <a:pt x="33833" y="72377"/>
                  </a:cubicBezTo>
                  <a:lnTo>
                    <a:pt x="45377" y="28626"/>
                  </a:lnTo>
                  <a:cubicBezTo>
                    <a:pt x="45301" y="13424"/>
                    <a:pt x="122809" y="775"/>
                    <a:pt x="218516" y="381"/>
                  </a:cubicBezTo>
                  <a:close/>
                </a:path>
              </a:pathLst>
            </a:custGeom>
            <a:ln w="0" cap="flat">
              <a:miter lim="127000"/>
            </a:ln>
          </p:spPr>
          <p:style>
            <a:lnRef idx="0">
              <a:srgbClr val="000000">
                <a:alpha val="0"/>
              </a:srgbClr>
            </a:lnRef>
            <a:fillRef idx="1">
              <a:srgbClr val="007570"/>
            </a:fillRef>
            <a:effectRef idx="0">
              <a:scrgbClr r="0" g="0" b="0"/>
            </a:effectRef>
            <a:fontRef idx="none"/>
          </p:style>
          <p:txBody>
            <a:bodyPr/>
            <a:lstStyle/>
            <a:p>
              <a:endParaRPr lang="en-US"/>
            </a:p>
          </p:txBody>
        </p:sp>
        <p:sp>
          <p:nvSpPr>
            <p:cNvPr id="52" name="Shape 3430"/>
            <p:cNvSpPr/>
            <p:nvPr/>
          </p:nvSpPr>
          <p:spPr>
            <a:xfrm>
              <a:off x="493716" y="250068"/>
              <a:ext cx="1880" cy="3048"/>
            </a:xfrm>
            <a:custGeom>
              <a:avLst/>
              <a:gdLst/>
              <a:ahLst/>
              <a:cxnLst/>
              <a:rect l="0" t="0" r="0" b="0"/>
              <a:pathLst>
                <a:path w="1880" h="3048">
                  <a:moveTo>
                    <a:pt x="597" y="3048"/>
                  </a:moveTo>
                  <a:cubicBezTo>
                    <a:pt x="0" y="1410"/>
                    <a:pt x="140" y="229"/>
                    <a:pt x="1880" y="0"/>
                  </a:cubicBezTo>
                  <a:close/>
                </a:path>
              </a:pathLst>
            </a:custGeom>
            <a:ln w="0" cap="flat">
              <a:miter lim="127000"/>
            </a:ln>
          </p:spPr>
          <p:style>
            <a:lnRef idx="0">
              <a:srgbClr val="000000">
                <a:alpha val="0"/>
              </a:srgbClr>
            </a:lnRef>
            <a:fillRef idx="1">
              <a:srgbClr val="0090D0"/>
            </a:fillRef>
            <a:effectRef idx="0">
              <a:scrgbClr r="0" g="0" b="0"/>
            </a:effectRef>
            <a:fontRef idx="none"/>
          </p:style>
          <p:txBody>
            <a:bodyPr/>
            <a:lstStyle/>
            <a:p>
              <a:endParaRPr lang="en-US"/>
            </a:p>
          </p:txBody>
        </p:sp>
        <p:sp>
          <p:nvSpPr>
            <p:cNvPr id="53" name="Shape 3431"/>
            <p:cNvSpPr/>
            <p:nvPr/>
          </p:nvSpPr>
          <p:spPr>
            <a:xfrm>
              <a:off x="448578" y="310626"/>
              <a:ext cx="3874" cy="3848"/>
            </a:xfrm>
            <a:custGeom>
              <a:avLst/>
              <a:gdLst/>
              <a:ahLst/>
              <a:cxnLst/>
              <a:rect l="0" t="0" r="0" b="0"/>
              <a:pathLst>
                <a:path w="3874" h="3848">
                  <a:moveTo>
                    <a:pt x="3543" y="0"/>
                  </a:moveTo>
                  <a:cubicBezTo>
                    <a:pt x="3874" y="1829"/>
                    <a:pt x="1892" y="2273"/>
                    <a:pt x="1778" y="3848"/>
                  </a:cubicBezTo>
                  <a:cubicBezTo>
                    <a:pt x="0" y="3264"/>
                    <a:pt x="1994" y="381"/>
                    <a:pt x="3543"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54" name="Shape 3432"/>
            <p:cNvSpPr/>
            <p:nvPr/>
          </p:nvSpPr>
          <p:spPr>
            <a:xfrm>
              <a:off x="583698" y="279610"/>
              <a:ext cx="2273" cy="2896"/>
            </a:xfrm>
            <a:custGeom>
              <a:avLst/>
              <a:gdLst/>
              <a:ahLst/>
              <a:cxnLst/>
              <a:rect l="0" t="0" r="0" b="0"/>
              <a:pathLst>
                <a:path w="2273" h="2896">
                  <a:moveTo>
                    <a:pt x="1003" y="0"/>
                  </a:moveTo>
                  <a:cubicBezTo>
                    <a:pt x="1410" y="826"/>
                    <a:pt x="2210" y="1003"/>
                    <a:pt x="2273" y="2413"/>
                  </a:cubicBezTo>
                  <a:cubicBezTo>
                    <a:pt x="1638" y="2565"/>
                    <a:pt x="991" y="2730"/>
                    <a:pt x="356" y="2896"/>
                  </a:cubicBezTo>
                  <a:cubicBezTo>
                    <a:pt x="25" y="1791"/>
                    <a:pt x="0" y="864"/>
                    <a:pt x="356" y="165"/>
                  </a:cubicBezTo>
                  <a:cubicBezTo>
                    <a:pt x="571" y="114"/>
                    <a:pt x="787" y="64"/>
                    <a:pt x="1003"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55" name="Shape 3433"/>
            <p:cNvSpPr/>
            <p:nvPr/>
          </p:nvSpPr>
          <p:spPr>
            <a:xfrm>
              <a:off x="587641" y="282285"/>
              <a:ext cx="4102" cy="4553"/>
            </a:xfrm>
            <a:custGeom>
              <a:avLst/>
              <a:gdLst/>
              <a:ahLst/>
              <a:cxnLst/>
              <a:rect l="0" t="0" r="0" b="0"/>
              <a:pathLst>
                <a:path w="4102" h="4553">
                  <a:moveTo>
                    <a:pt x="2034" y="627"/>
                  </a:moveTo>
                  <a:cubicBezTo>
                    <a:pt x="2638" y="1019"/>
                    <a:pt x="3372" y="1569"/>
                    <a:pt x="4102" y="1022"/>
                  </a:cubicBezTo>
                  <a:cubicBezTo>
                    <a:pt x="3797" y="2292"/>
                    <a:pt x="2007" y="2673"/>
                    <a:pt x="2172" y="4223"/>
                  </a:cubicBezTo>
                  <a:cubicBezTo>
                    <a:pt x="0" y="4553"/>
                    <a:pt x="3162" y="1010"/>
                    <a:pt x="737" y="1175"/>
                  </a:cubicBezTo>
                  <a:cubicBezTo>
                    <a:pt x="952" y="0"/>
                    <a:pt x="1429" y="235"/>
                    <a:pt x="2034" y="627"/>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56" name="Shape 3434"/>
            <p:cNvSpPr/>
            <p:nvPr/>
          </p:nvSpPr>
          <p:spPr>
            <a:xfrm>
              <a:off x="511260" y="399436"/>
              <a:ext cx="3086" cy="3810"/>
            </a:xfrm>
            <a:custGeom>
              <a:avLst/>
              <a:gdLst/>
              <a:ahLst/>
              <a:cxnLst/>
              <a:rect l="0" t="0" r="0" b="0"/>
              <a:pathLst>
                <a:path w="3086" h="3810">
                  <a:moveTo>
                    <a:pt x="2515" y="26"/>
                  </a:moveTo>
                  <a:cubicBezTo>
                    <a:pt x="3086" y="1461"/>
                    <a:pt x="3023" y="2515"/>
                    <a:pt x="2667" y="3391"/>
                  </a:cubicBezTo>
                  <a:cubicBezTo>
                    <a:pt x="749" y="3810"/>
                    <a:pt x="0" y="0"/>
                    <a:pt x="2515" y="26"/>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57" name="Shape 3435"/>
            <p:cNvSpPr/>
            <p:nvPr/>
          </p:nvSpPr>
          <p:spPr>
            <a:xfrm>
              <a:off x="695590" y="367699"/>
              <a:ext cx="4928" cy="4051"/>
            </a:xfrm>
            <a:custGeom>
              <a:avLst/>
              <a:gdLst/>
              <a:ahLst/>
              <a:cxnLst/>
              <a:rect l="0" t="0" r="0" b="0"/>
              <a:pathLst>
                <a:path w="4928" h="4051">
                  <a:moveTo>
                    <a:pt x="1727" y="305"/>
                  </a:moveTo>
                  <a:cubicBezTo>
                    <a:pt x="2261" y="317"/>
                    <a:pt x="2997" y="0"/>
                    <a:pt x="3175" y="622"/>
                  </a:cubicBezTo>
                  <a:cubicBezTo>
                    <a:pt x="3670" y="1308"/>
                    <a:pt x="4216" y="1905"/>
                    <a:pt x="4928" y="2235"/>
                  </a:cubicBezTo>
                  <a:cubicBezTo>
                    <a:pt x="4509" y="4051"/>
                    <a:pt x="0" y="2299"/>
                    <a:pt x="1727" y="305"/>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58" name="Shape 3436"/>
            <p:cNvSpPr/>
            <p:nvPr/>
          </p:nvSpPr>
          <p:spPr>
            <a:xfrm>
              <a:off x="912973" y="498128"/>
              <a:ext cx="4483" cy="2565"/>
            </a:xfrm>
            <a:custGeom>
              <a:avLst/>
              <a:gdLst/>
              <a:ahLst/>
              <a:cxnLst/>
              <a:rect l="0" t="0" r="0" b="0"/>
              <a:pathLst>
                <a:path w="4483" h="2565">
                  <a:moveTo>
                    <a:pt x="0" y="0"/>
                  </a:moveTo>
                  <a:cubicBezTo>
                    <a:pt x="1473" y="368"/>
                    <a:pt x="4483" y="610"/>
                    <a:pt x="3365" y="2565"/>
                  </a:cubicBezTo>
                  <a:cubicBezTo>
                    <a:pt x="2057" y="2019"/>
                    <a:pt x="508" y="1867"/>
                    <a:pt x="0"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59" name="Shape 3437"/>
            <p:cNvSpPr/>
            <p:nvPr/>
          </p:nvSpPr>
          <p:spPr>
            <a:xfrm>
              <a:off x="817008" y="438924"/>
              <a:ext cx="1733" cy="978"/>
            </a:xfrm>
            <a:custGeom>
              <a:avLst/>
              <a:gdLst/>
              <a:ahLst/>
              <a:cxnLst/>
              <a:rect l="0" t="0" r="0" b="0"/>
              <a:pathLst>
                <a:path w="1733" h="978">
                  <a:moveTo>
                    <a:pt x="150" y="0"/>
                  </a:moveTo>
                  <a:lnTo>
                    <a:pt x="1733" y="978"/>
                  </a:lnTo>
                  <a:lnTo>
                    <a:pt x="0" y="234"/>
                  </a:lnTo>
                  <a:lnTo>
                    <a:pt x="150"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0" name="Shape 3438"/>
            <p:cNvSpPr/>
            <p:nvPr/>
          </p:nvSpPr>
          <p:spPr>
            <a:xfrm>
              <a:off x="756097" y="414210"/>
              <a:ext cx="60911" cy="51016"/>
            </a:xfrm>
            <a:custGeom>
              <a:avLst/>
              <a:gdLst/>
              <a:ahLst/>
              <a:cxnLst/>
              <a:rect l="0" t="0" r="0" b="0"/>
              <a:pathLst>
                <a:path w="60911" h="51016">
                  <a:moveTo>
                    <a:pt x="20853" y="0"/>
                  </a:moveTo>
                  <a:cubicBezTo>
                    <a:pt x="32321" y="5410"/>
                    <a:pt x="42634" y="12751"/>
                    <a:pt x="53531" y="19101"/>
                  </a:cubicBezTo>
                  <a:cubicBezTo>
                    <a:pt x="51714" y="29629"/>
                    <a:pt x="42977" y="36017"/>
                    <a:pt x="39738" y="45694"/>
                  </a:cubicBezTo>
                  <a:cubicBezTo>
                    <a:pt x="40310" y="48057"/>
                    <a:pt x="42316" y="48069"/>
                    <a:pt x="43904" y="48742"/>
                  </a:cubicBezTo>
                  <a:cubicBezTo>
                    <a:pt x="50584" y="41491"/>
                    <a:pt x="53645" y="32067"/>
                    <a:pt x="59626" y="24397"/>
                  </a:cubicBezTo>
                  <a:lnTo>
                    <a:pt x="60911" y="24948"/>
                  </a:lnTo>
                  <a:lnTo>
                    <a:pt x="44374" y="50673"/>
                  </a:lnTo>
                  <a:cubicBezTo>
                    <a:pt x="41262" y="51016"/>
                    <a:pt x="40627" y="47244"/>
                    <a:pt x="38456" y="46012"/>
                  </a:cubicBezTo>
                  <a:cubicBezTo>
                    <a:pt x="41808" y="36576"/>
                    <a:pt x="49213" y="29578"/>
                    <a:pt x="52413" y="20053"/>
                  </a:cubicBezTo>
                  <a:cubicBezTo>
                    <a:pt x="42329" y="13246"/>
                    <a:pt x="31750" y="7277"/>
                    <a:pt x="21171" y="1282"/>
                  </a:cubicBezTo>
                  <a:cubicBezTo>
                    <a:pt x="14757" y="9068"/>
                    <a:pt x="11278" y="18605"/>
                    <a:pt x="4966" y="26441"/>
                  </a:cubicBezTo>
                  <a:cubicBezTo>
                    <a:pt x="2362" y="26835"/>
                    <a:pt x="927" y="25298"/>
                    <a:pt x="0" y="22911"/>
                  </a:cubicBezTo>
                  <a:cubicBezTo>
                    <a:pt x="762" y="24676"/>
                    <a:pt x="2985" y="23990"/>
                    <a:pt x="4001" y="25324"/>
                  </a:cubicBezTo>
                  <a:cubicBezTo>
                    <a:pt x="10960" y="17678"/>
                    <a:pt x="13945" y="7658"/>
                    <a:pt x="20853"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1" name="Shape 3439"/>
            <p:cNvSpPr/>
            <p:nvPr/>
          </p:nvSpPr>
          <p:spPr>
            <a:xfrm>
              <a:off x="715876" y="410339"/>
              <a:ext cx="1256" cy="2256"/>
            </a:xfrm>
            <a:custGeom>
              <a:avLst/>
              <a:gdLst/>
              <a:ahLst/>
              <a:cxnLst/>
              <a:rect l="0" t="0" r="0" b="0"/>
              <a:pathLst>
                <a:path w="1256" h="2256">
                  <a:moveTo>
                    <a:pt x="1256" y="0"/>
                  </a:moveTo>
                  <a:lnTo>
                    <a:pt x="246" y="2256"/>
                  </a:lnTo>
                  <a:lnTo>
                    <a:pt x="0" y="2067"/>
                  </a:lnTo>
                  <a:lnTo>
                    <a:pt x="1256"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2" name="Shape 3440"/>
            <p:cNvSpPr/>
            <p:nvPr/>
          </p:nvSpPr>
          <p:spPr>
            <a:xfrm>
              <a:off x="513718" y="403541"/>
              <a:ext cx="1791" cy="975"/>
            </a:xfrm>
            <a:custGeom>
              <a:avLst/>
              <a:gdLst/>
              <a:ahLst/>
              <a:cxnLst/>
              <a:rect l="0" t="0" r="0" b="0"/>
              <a:pathLst>
                <a:path w="1791" h="975">
                  <a:moveTo>
                    <a:pt x="0" y="0"/>
                  </a:moveTo>
                  <a:lnTo>
                    <a:pt x="1791" y="975"/>
                  </a:lnTo>
                  <a:lnTo>
                    <a:pt x="889" y="878"/>
                  </a:lnTo>
                  <a:lnTo>
                    <a:pt x="0"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3" name="Shape 3441"/>
            <p:cNvSpPr/>
            <p:nvPr/>
          </p:nvSpPr>
          <p:spPr>
            <a:xfrm>
              <a:off x="715558" y="390385"/>
              <a:ext cx="54826" cy="46101"/>
            </a:xfrm>
            <a:custGeom>
              <a:avLst/>
              <a:gdLst/>
              <a:ahLst/>
              <a:cxnLst/>
              <a:rect l="0" t="0" r="0" b="0"/>
              <a:pathLst>
                <a:path w="54826" h="46101">
                  <a:moveTo>
                    <a:pt x="20853" y="559"/>
                  </a:moveTo>
                  <a:cubicBezTo>
                    <a:pt x="27584" y="0"/>
                    <a:pt x="33299" y="8839"/>
                    <a:pt x="40881" y="9868"/>
                  </a:cubicBezTo>
                  <a:cubicBezTo>
                    <a:pt x="44666" y="14453"/>
                    <a:pt x="50508" y="15634"/>
                    <a:pt x="54826" y="19342"/>
                  </a:cubicBezTo>
                  <a:cubicBezTo>
                    <a:pt x="52095" y="29502"/>
                    <a:pt x="44006" y="36462"/>
                    <a:pt x="40373" y="46101"/>
                  </a:cubicBezTo>
                  <a:cubicBezTo>
                    <a:pt x="41732" y="35636"/>
                    <a:pt x="50279" y="29515"/>
                    <a:pt x="53696" y="20294"/>
                  </a:cubicBezTo>
                  <a:cubicBezTo>
                    <a:pt x="43205" y="13576"/>
                    <a:pt x="32626" y="6985"/>
                    <a:pt x="21654" y="1041"/>
                  </a:cubicBezTo>
                  <a:cubicBezTo>
                    <a:pt x="15380" y="9271"/>
                    <a:pt x="12306" y="19418"/>
                    <a:pt x="4966" y="27000"/>
                  </a:cubicBezTo>
                  <a:cubicBezTo>
                    <a:pt x="3315" y="25832"/>
                    <a:pt x="1765" y="24460"/>
                    <a:pt x="0" y="23469"/>
                  </a:cubicBezTo>
                  <a:lnTo>
                    <a:pt x="564" y="22210"/>
                  </a:lnTo>
                  <a:lnTo>
                    <a:pt x="2564" y="23741"/>
                  </a:lnTo>
                  <a:cubicBezTo>
                    <a:pt x="3474" y="24044"/>
                    <a:pt x="4356" y="24390"/>
                    <a:pt x="4648" y="25717"/>
                  </a:cubicBezTo>
                  <a:cubicBezTo>
                    <a:pt x="11265" y="18059"/>
                    <a:pt x="14872" y="8598"/>
                    <a:pt x="20853" y="559"/>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4" name="Shape 3442"/>
            <p:cNvSpPr/>
            <p:nvPr/>
          </p:nvSpPr>
          <p:spPr>
            <a:xfrm>
              <a:off x="515509" y="389216"/>
              <a:ext cx="415885" cy="207175"/>
            </a:xfrm>
            <a:custGeom>
              <a:avLst/>
              <a:gdLst/>
              <a:ahLst/>
              <a:cxnLst/>
              <a:rect l="0" t="0" r="0" b="0"/>
              <a:pathLst>
                <a:path w="415885" h="207175">
                  <a:moveTo>
                    <a:pt x="14781" y="0"/>
                  </a:moveTo>
                  <a:cubicBezTo>
                    <a:pt x="127303" y="67983"/>
                    <a:pt x="239978" y="135725"/>
                    <a:pt x="352843" y="203124"/>
                  </a:cubicBezTo>
                  <a:cubicBezTo>
                    <a:pt x="359586" y="202629"/>
                    <a:pt x="367790" y="203683"/>
                    <a:pt x="374014" y="200571"/>
                  </a:cubicBezTo>
                  <a:cubicBezTo>
                    <a:pt x="377671" y="198743"/>
                    <a:pt x="379119" y="192875"/>
                    <a:pt x="381392" y="189205"/>
                  </a:cubicBezTo>
                  <a:cubicBezTo>
                    <a:pt x="391476" y="172796"/>
                    <a:pt x="406614" y="150228"/>
                    <a:pt x="414603" y="133922"/>
                  </a:cubicBezTo>
                  <a:cubicBezTo>
                    <a:pt x="411859" y="127914"/>
                    <a:pt x="410920" y="118885"/>
                    <a:pt x="407554" y="113881"/>
                  </a:cubicBezTo>
                  <a:cubicBezTo>
                    <a:pt x="398944" y="108267"/>
                    <a:pt x="390231" y="102794"/>
                    <a:pt x="381125" y="98006"/>
                  </a:cubicBezTo>
                  <a:cubicBezTo>
                    <a:pt x="373785" y="105220"/>
                    <a:pt x="371524" y="115494"/>
                    <a:pt x="364120" y="122669"/>
                  </a:cubicBezTo>
                  <a:cubicBezTo>
                    <a:pt x="361034" y="123584"/>
                    <a:pt x="360805" y="119723"/>
                    <a:pt x="358507" y="119304"/>
                  </a:cubicBezTo>
                  <a:cubicBezTo>
                    <a:pt x="361352" y="109563"/>
                    <a:pt x="368692" y="102527"/>
                    <a:pt x="372464" y="93345"/>
                  </a:cubicBezTo>
                  <a:cubicBezTo>
                    <a:pt x="362520" y="85700"/>
                    <a:pt x="351687" y="79540"/>
                    <a:pt x="340422" y="74092"/>
                  </a:cubicBezTo>
                  <a:cubicBezTo>
                    <a:pt x="334656" y="82258"/>
                    <a:pt x="330491" y="91389"/>
                    <a:pt x="325017" y="99733"/>
                  </a:cubicBezTo>
                  <a:cubicBezTo>
                    <a:pt x="321842" y="100178"/>
                    <a:pt x="321753" y="95491"/>
                    <a:pt x="318616" y="95872"/>
                  </a:cubicBezTo>
                  <a:cubicBezTo>
                    <a:pt x="321537" y="85827"/>
                    <a:pt x="328992" y="78486"/>
                    <a:pt x="333056" y="69114"/>
                  </a:cubicBezTo>
                  <a:lnTo>
                    <a:pt x="303232" y="50686"/>
                  </a:lnTo>
                  <a:lnTo>
                    <a:pt x="310828" y="53946"/>
                  </a:lnTo>
                  <a:cubicBezTo>
                    <a:pt x="313927" y="56197"/>
                    <a:pt x="316959" y="58560"/>
                    <a:pt x="321042" y="59169"/>
                  </a:cubicBezTo>
                  <a:cubicBezTo>
                    <a:pt x="324356" y="63945"/>
                    <a:pt x="330262" y="64402"/>
                    <a:pt x="334174" y="68161"/>
                  </a:cubicBezTo>
                  <a:cubicBezTo>
                    <a:pt x="330935" y="77838"/>
                    <a:pt x="323912" y="85255"/>
                    <a:pt x="319581" y="94272"/>
                  </a:cubicBezTo>
                  <a:cubicBezTo>
                    <a:pt x="320610" y="96177"/>
                    <a:pt x="322388" y="96850"/>
                    <a:pt x="323899" y="97968"/>
                  </a:cubicBezTo>
                  <a:cubicBezTo>
                    <a:pt x="330783" y="90462"/>
                    <a:pt x="333920" y="80721"/>
                    <a:pt x="340105" y="72809"/>
                  </a:cubicBezTo>
                  <a:cubicBezTo>
                    <a:pt x="352601" y="77432"/>
                    <a:pt x="362685" y="86055"/>
                    <a:pt x="374229" y="92227"/>
                  </a:cubicBezTo>
                  <a:cubicBezTo>
                    <a:pt x="370254" y="101651"/>
                    <a:pt x="363701" y="109525"/>
                    <a:pt x="358989" y="118504"/>
                  </a:cubicBezTo>
                  <a:cubicBezTo>
                    <a:pt x="360716" y="119253"/>
                    <a:pt x="361682" y="121285"/>
                    <a:pt x="363803" y="121387"/>
                  </a:cubicBezTo>
                  <a:cubicBezTo>
                    <a:pt x="368514" y="115913"/>
                    <a:pt x="371689" y="109525"/>
                    <a:pt x="376147" y="102641"/>
                  </a:cubicBezTo>
                  <a:cubicBezTo>
                    <a:pt x="377874" y="99987"/>
                    <a:pt x="378535" y="97231"/>
                    <a:pt x="380808" y="96723"/>
                  </a:cubicBezTo>
                  <a:cubicBezTo>
                    <a:pt x="383513" y="96101"/>
                    <a:pt x="390244" y="101943"/>
                    <a:pt x="394257" y="104267"/>
                  </a:cubicBezTo>
                  <a:cubicBezTo>
                    <a:pt x="398347" y="106616"/>
                    <a:pt x="399883" y="108001"/>
                    <a:pt x="403871" y="110033"/>
                  </a:cubicBezTo>
                  <a:cubicBezTo>
                    <a:pt x="405713" y="110973"/>
                    <a:pt x="408113" y="111290"/>
                    <a:pt x="409485" y="113411"/>
                  </a:cubicBezTo>
                  <a:cubicBezTo>
                    <a:pt x="413295" y="119278"/>
                    <a:pt x="413155" y="129985"/>
                    <a:pt x="415885" y="136335"/>
                  </a:cubicBezTo>
                  <a:cubicBezTo>
                    <a:pt x="401788" y="157125"/>
                    <a:pt x="389723" y="179134"/>
                    <a:pt x="376731" y="200584"/>
                  </a:cubicBezTo>
                  <a:cubicBezTo>
                    <a:pt x="370458" y="200825"/>
                    <a:pt x="358431" y="207175"/>
                    <a:pt x="351890" y="204737"/>
                  </a:cubicBezTo>
                  <a:cubicBezTo>
                    <a:pt x="348525" y="203479"/>
                    <a:pt x="342886" y="199365"/>
                    <a:pt x="339063" y="197028"/>
                  </a:cubicBezTo>
                  <a:cubicBezTo>
                    <a:pt x="333120" y="193396"/>
                    <a:pt x="326579" y="188252"/>
                    <a:pt x="319518" y="184188"/>
                  </a:cubicBezTo>
                  <a:cubicBezTo>
                    <a:pt x="312342" y="180074"/>
                    <a:pt x="304214" y="176822"/>
                    <a:pt x="299007" y="172961"/>
                  </a:cubicBezTo>
                  <a:cubicBezTo>
                    <a:pt x="290727" y="166815"/>
                    <a:pt x="280148" y="160503"/>
                    <a:pt x="270648" y="154826"/>
                  </a:cubicBezTo>
                  <a:cubicBezTo>
                    <a:pt x="186028" y="104216"/>
                    <a:pt x="96480" y="50889"/>
                    <a:pt x="14464" y="1435"/>
                  </a:cubicBezTo>
                  <a:cubicBezTo>
                    <a:pt x="9473" y="5893"/>
                    <a:pt x="8800" y="12941"/>
                    <a:pt x="3389" y="17145"/>
                  </a:cubicBezTo>
                  <a:lnTo>
                    <a:pt x="0" y="15300"/>
                  </a:lnTo>
                  <a:lnTo>
                    <a:pt x="3707" y="15697"/>
                  </a:lnTo>
                  <a:cubicBezTo>
                    <a:pt x="7961" y="10808"/>
                    <a:pt x="8533" y="3696"/>
                    <a:pt x="14781"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5" name="Shape 3443"/>
            <p:cNvSpPr/>
            <p:nvPr/>
          </p:nvSpPr>
          <p:spPr>
            <a:xfrm>
              <a:off x="584685" y="297327"/>
              <a:ext cx="145796" cy="113012"/>
            </a:xfrm>
            <a:custGeom>
              <a:avLst/>
              <a:gdLst/>
              <a:ahLst/>
              <a:cxnLst/>
              <a:rect l="0" t="0" r="0" b="0"/>
              <a:pathLst>
                <a:path w="145796" h="113012">
                  <a:moveTo>
                    <a:pt x="441" y="0"/>
                  </a:moveTo>
                  <a:lnTo>
                    <a:pt x="13497" y="8835"/>
                  </a:lnTo>
                  <a:cubicBezTo>
                    <a:pt x="18098" y="11464"/>
                    <a:pt x="22765" y="13982"/>
                    <a:pt x="27076" y="17087"/>
                  </a:cubicBezTo>
                  <a:cubicBezTo>
                    <a:pt x="23940" y="27196"/>
                    <a:pt x="16815" y="34905"/>
                    <a:pt x="11989" y="44011"/>
                  </a:cubicBezTo>
                  <a:cubicBezTo>
                    <a:pt x="13919" y="44722"/>
                    <a:pt x="15456" y="46106"/>
                    <a:pt x="17437" y="46728"/>
                  </a:cubicBezTo>
                  <a:cubicBezTo>
                    <a:pt x="22822" y="38702"/>
                    <a:pt x="27610" y="30320"/>
                    <a:pt x="32360" y="21900"/>
                  </a:cubicBezTo>
                  <a:cubicBezTo>
                    <a:pt x="36551" y="20516"/>
                    <a:pt x="39484" y="24453"/>
                    <a:pt x="42291" y="26231"/>
                  </a:cubicBezTo>
                  <a:cubicBezTo>
                    <a:pt x="45225" y="28085"/>
                    <a:pt x="48819" y="29012"/>
                    <a:pt x="51587" y="30726"/>
                  </a:cubicBezTo>
                  <a:cubicBezTo>
                    <a:pt x="52299" y="31171"/>
                    <a:pt x="53569" y="33533"/>
                    <a:pt x="54470" y="34092"/>
                  </a:cubicBezTo>
                  <a:cubicBezTo>
                    <a:pt x="58458" y="36568"/>
                    <a:pt x="62649" y="37483"/>
                    <a:pt x="66967" y="40518"/>
                  </a:cubicBezTo>
                  <a:cubicBezTo>
                    <a:pt x="63919" y="50678"/>
                    <a:pt x="56032" y="57930"/>
                    <a:pt x="51892" y="67429"/>
                  </a:cubicBezTo>
                  <a:cubicBezTo>
                    <a:pt x="53175" y="68915"/>
                    <a:pt x="54775" y="69880"/>
                    <a:pt x="56693" y="70325"/>
                  </a:cubicBezTo>
                  <a:cubicBezTo>
                    <a:pt x="62878" y="62578"/>
                    <a:pt x="67488" y="53917"/>
                    <a:pt x="72250" y="45331"/>
                  </a:cubicBezTo>
                  <a:cubicBezTo>
                    <a:pt x="74790" y="45344"/>
                    <a:pt x="77292" y="45408"/>
                    <a:pt x="77864" y="48697"/>
                  </a:cubicBezTo>
                  <a:cubicBezTo>
                    <a:pt x="78715" y="48481"/>
                    <a:pt x="79578" y="48265"/>
                    <a:pt x="80429" y="48062"/>
                  </a:cubicBezTo>
                  <a:cubicBezTo>
                    <a:pt x="88252" y="55314"/>
                    <a:pt x="98565" y="58400"/>
                    <a:pt x="106540" y="65385"/>
                  </a:cubicBezTo>
                  <a:cubicBezTo>
                    <a:pt x="102845" y="74783"/>
                    <a:pt x="96114" y="82377"/>
                    <a:pt x="91948" y="91496"/>
                  </a:cubicBezTo>
                  <a:cubicBezTo>
                    <a:pt x="92735" y="93503"/>
                    <a:pt x="94729" y="93503"/>
                    <a:pt x="96114" y="94544"/>
                  </a:cubicBezTo>
                  <a:cubicBezTo>
                    <a:pt x="102553" y="86975"/>
                    <a:pt x="106617" y="77970"/>
                    <a:pt x="111671" y="69550"/>
                  </a:cubicBezTo>
                  <a:cubicBezTo>
                    <a:pt x="120117" y="69728"/>
                    <a:pt x="123838" y="77742"/>
                    <a:pt x="131699" y="78859"/>
                  </a:cubicBezTo>
                  <a:cubicBezTo>
                    <a:pt x="135331" y="84016"/>
                    <a:pt x="141821" y="84397"/>
                    <a:pt x="145796" y="88968"/>
                  </a:cubicBezTo>
                  <a:cubicBezTo>
                    <a:pt x="144158" y="93794"/>
                    <a:pt x="141634" y="98093"/>
                    <a:pt x="138955" y="102300"/>
                  </a:cubicBezTo>
                  <a:lnTo>
                    <a:pt x="132447" y="113012"/>
                  </a:lnTo>
                  <a:lnTo>
                    <a:pt x="137028" y="102778"/>
                  </a:lnTo>
                  <a:cubicBezTo>
                    <a:pt x="139792" y="98624"/>
                    <a:pt x="142805" y="94620"/>
                    <a:pt x="144678" y="89934"/>
                  </a:cubicBezTo>
                  <a:cubicBezTo>
                    <a:pt x="144437" y="88829"/>
                    <a:pt x="143789" y="88384"/>
                    <a:pt x="142913" y="88321"/>
                  </a:cubicBezTo>
                  <a:cubicBezTo>
                    <a:pt x="133604" y="82047"/>
                    <a:pt x="123914" y="76408"/>
                    <a:pt x="114071" y="70998"/>
                  </a:cubicBezTo>
                  <a:cubicBezTo>
                    <a:pt x="113906" y="70376"/>
                    <a:pt x="113170" y="70693"/>
                    <a:pt x="112636" y="70681"/>
                  </a:cubicBezTo>
                  <a:cubicBezTo>
                    <a:pt x="109753" y="76332"/>
                    <a:pt x="104381" y="83571"/>
                    <a:pt x="100914" y="89261"/>
                  </a:cubicBezTo>
                  <a:cubicBezTo>
                    <a:pt x="99606" y="91420"/>
                    <a:pt x="99771" y="95027"/>
                    <a:pt x="97066" y="95674"/>
                  </a:cubicBezTo>
                  <a:cubicBezTo>
                    <a:pt x="95720" y="95992"/>
                    <a:pt x="92189" y="94328"/>
                    <a:pt x="91465" y="92296"/>
                  </a:cubicBezTo>
                  <a:cubicBezTo>
                    <a:pt x="88925" y="85222"/>
                    <a:pt x="104419" y="73157"/>
                    <a:pt x="105258" y="65702"/>
                  </a:cubicBezTo>
                  <a:cubicBezTo>
                    <a:pt x="94932" y="59301"/>
                    <a:pt x="84950" y="52329"/>
                    <a:pt x="74016" y="46932"/>
                  </a:cubicBezTo>
                  <a:cubicBezTo>
                    <a:pt x="69888" y="49954"/>
                    <a:pt x="68542" y="54310"/>
                    <a:pt x="65519" y="59263"/>
                  </a:cubicBezTo>
                  <a:cubicBezTo>
                    <a:pt x="63703" y="62222"/>
                    <a:pt x="60350" y="70655"/>
                    <a:pt x="57658" y="71443"/>
                  </a:cubicBezTo>
                  <a:cubicBezTo>
                    <a:pt x="56007" y="71925"/>
                    <a:pt x="52311" y="71011"/>
                    <a:pt x="51410" y="68229"/>
                  </a:cubicBezTo>
                  <a:cubicBezTo>
                    <a:pt x="49784" y="63289"/>
                    <a:pt x="63665" y="48671"/>
                    <a:pt x="65367" y="42271"/>
                  </a:cubicBezTo>
                  <a:cubicBezTo>
                    <a:pt x="56096" y="34422"/>
                    <a:pt x="45110" y="29418"/>
                    <a:pt x="34760" y="23348"/>
                  </a:cubicBezTo>
                  <a:cubicBezTo>
                    <a:pt x="27749" y="27488"/>
                    <a:pt x="27813" y="35883"/>
                    <a:pt x="22098" y="40810"/>
                  </a:cubicBezTo>
                  <a:cubicBezTo>
                    <a:pt x="20574" y="42982"/>
                    <a:pt x="20485" y="46017"/>
                    <a:pt x="18402" y="47859"/>
                  </a:cubicBezTo>
                  <a:cubicBezTo>
                    <a:pt x="15304" y="47871"/>
                    <a:pt x="12967" y="46614"/>
                    <a:pt x="11354" y="44163"/>
                  </a:cubicBezTo>
                  <a:cubicBezTo>
                    <a:pt x="15443" y="34816"/>
                    <a:pt x="21222" y="26472"/>
                    <a:pt x="26594" y="17887"/>
                  </a:cubicBezTo>
                  <a:cubicBezTo>
                    <a:pt x="23228" y="16261"/>
                    <a:pt x="18364" y="13023"/>
                    <a:pt x="12979" y="9708"/>
                  </a:cubicBezTo>
                  <a:cubicBezTo>
                    <a:pt x="8865" y="7168"/>
                    <a:pt x="1054" y="4513"/>
                    <a:pt x="0" y="1364"/>
                  </a:cubicBezTo>
                  <a:lnTo>
                    <a:pt x="441"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6" name="Shape 3444"/>
            <p:cNvSpPr/>
            <p:nvPr/>
          </p:nvSpPr>
          <p:spPr>
            <a:xfrm>
              <a:off x="585002" y="296846"/>
              <a:ext cx="279" cy="480"/>
            </a:xfrm>
            <a:custGeom>
              <a:avLst/>
              <a:gdLst/>
              <a:ahLst/>
              <a:cxnLst/>
              <a:rect l="0" t="0" r="0" b="0"/>
              <a:pathLst>
                <a:path w="279" h="480">
                  <a:moveTo>
                    <a:pt x="279" y="0"/>
                  </a:moveTo>
                  <a:lnTo>
                    <a:pt x="124" y="480"/>
                  </a:lnTo>
                  <a:lnTo>
                    <a:pt x="0" y="396"/>
                  </a:lnTo>
                  <a:lnTo>
                    <a:pt x="279"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7" name="Shape 3445"/>
            <p:cNvSpPr/>
            <p:nvPr/>
          </p:nvSpPr>
          <p:spPr>
            <a:xfrm>
              <a:off x="435917" y="245579"/>
              <a:ext cx="157112" cy="157962"/>
            </a:xfrm>
            <a:custGeom>
              <a:avLst/>
              <a:gdLst/>
              <a:ahLst/>
              <a:cxnLst/>
              <a:rect l="0" t="0" r="0" b="0"/>
              <a:pathLst>
                <a:path w="157112" h="157962">
                  <a:moveTo>
                    <a:pt x="53111" y="0"/>
                  </a:moveTo>
                  <a:cubicBezTo>
                    <a:pt x="56845" y="432"/>
                    <a:pt x="60084" y="1714"/>
                    <a:pt x="61925" y="5296"/>
                  </a:cubicBezTo>
                  <a:cubicBezTo>
                    <a:pt x="56540" y="17145"/>
                    <a:pt x="48539" y="27407"/>
                    <a:pt x="42342" y="38773"/>
                  </a:cubicBezTo>
                  <a:cubicBezTo>
                    <a:pt x="53835" y="49060"/>
                    <a:pt x="69647" y="54407"/>
                    <a:pt x="82563" y="63487"/>
                  </a:cubicBezTo>
                  <a:cubicBezTo>
                    <a:pt x="89332" y="68250"/>
                    <a:pt x="93751" y="70599"/>
                    <a:pt x="103391" y="75997"/>
                  </a:cubicBezTo>
                  <a:cubicBezTo>
                    <a:pt x="109169" y="79235"/>
                    <a:pt x="115659" y="87338"/>
                    <a:pt x="119101" y="81623"/>
                  </a:cubicBezTo>
                  <a:cubicBezTo>
                    <a:pt x="119418" y="81089"/>
                    <a:pt x="118935" y="80073"/>
                    <a:pt x="119253" y="79540"/>
                  </a:cubicBezTo>
                  <a:cubicBezTo>
                    <a:pt x="120180" y="78016"/>
                    <a:pt x="121933" y="74181"/>
                    <a:pt x="122949" y="72492"/>
                  </a:cubicBezTo>
                  <a:cubicBezTo>
                    <a:pt x="126251" y="66954"/>
                    <a:pt x="131013" y="61011"/>
                    <a:pt x="134341" y="55347"/>
                  </a:cubicBezTo>
                  <a:cubicBezTo>
                    <a:pt x="139154" y="47142"/>
                    <a:pt x="142672" y="40119"/>
                    <a:pt x="147815" y="32918"/>
                  </a:cubicBezTo>
                  <a:cubicBezTo>
                    <a:pt x="152337" y="32042"/>
                    <a:pt x="154140" y="35700"/>
                    <a:pt x="157112" y="37414"/>
                  </a:cubicBezTo>
                  <a:cubicBezTo>
                    <a:pt x="156826" y="40418"/>
                    <a:pt x="155435" y="42761"/>
                    <a:pt x="153808" y="44963"/>
                  </a:cubicBezTo>
                  <a:lnTo>
                    <a:pt x="149365" y="51267"/>
                  </a:lnTo>
                  <a:lnTo>
                    <a:pt x="151208" y="45572"/>
                  </a:lnTo>
                  <a:cubicBezTo>
                    <a:pt x="153124" y="43142"/>
                    <a:pt x="155537" y="40742"/>
                    <a:pt x="156629" y="38214"/>
                  </a:cubicBezTo>
                  <a:cubicBezTo>
                    <a:pt x="154026" y="36805"/>
                    <a:pt x="151981" y="34455"/>
                    <a:pt x="148780" y="34036"/>
                  </a:cubicBezTo>
                  <a:cubicBezTo>
                    <a:pt x="148565" y="34087"/>
                    <a:pt x="148349" y="34150"/>
                    <a:pt x="148133" y="34201"/>
                  </a:cubicBezTo>
                  <a:cubicBezTo>
                    <a:pt x="137973" y="51346"/>
                    <a:pt x="127876" y="68542"/>
                    <a:pt x="117335" y="85471"/>
                  </a:cubicBezTo>
                  <a:cubicBezTo>
                    <a:pt x="116434" y="85446"/>
                    <a:pt x="116040" y="84595"/>
                    <a:pt x="115087" y="84658"/>
                  </a:cubicBezTo>
                  <a:cubicBezTo>
                    <a:pt x="90907" y="69558"/>
                    <a:pt x="65849" y="55931"/>
                    <a:pt x="42024" y="40221"/>
                  </a:cubicBezTo>
                  <a:cubicBezTo>
                    <a:pt x="40297" y="39230"/>
                    <a:pt x="41593" y="38125"/>
                    <a:pt x="41872" y="36856"/>
                  </a:cubicBezTo>
                  <a:cubicBezTo>
                    <a:pt x="43205" y="36030"/>
                    <a:pt x="43307" y="34442"/>
                    <a:pt x="43637" y="33007"/>
                  </a:cubicBezTo>
                  <a:cubicBezTo>
                    <a:pt x="50508" y="24600"/>
                    <a:pt x="55232" y="14897"/>
                    <a:pt x="60643" y="5613"/>
                  </a:cubicBezTo>
                  <a:cubicBezTo>
                    <a:pt x="58915" y="3340"/>
                    <a:pt x="56464" y="2273"/>
                    <a:pt x="54077" y="1118"/>
                  </a:cubicBezTo>
                  <a:cubicBezTo>
                    <a:pt x="35230" y="29235"/>
                    <a:pt x="18758" y="58763"/>
                    <a:pt x="1448" y="87795"/>
                  </a:cubicBezTo>
                  <a:cubicBezTo>
                    <a:pt x="4166" y="88405"/>
                    <a:pt x="5867" y="90716"/>
                    <a:pt x="8496" y="91491"/>
                  </a:cubicBezTo>
                  <a:cubicBezTo>
                    <a:pt x="16891" y="81267"/>
                    <a:pt x="21933" y="69037"/>
                    <a:pt x="29515" y="58318"/>
                  </a:cubicBezTo>
                  <a:cubicBezTo>
                    <a:pt x="46736" y="66929"/>
                    <a:pt x="68440" y="81089"/>
                    <a:pt x="87033" y="92342"/>
                  </a:cubicBezTo>
                  <a:cubicBezTo>
                    <a:pt x="93535" y="96279"/>
                    <a:pt x="101143" y="99466"/>
                    <a:pt x="105613" y="104051"/>
                  </a:cubicBezTo>
                  <a:cubicBezTo>
                    <a:pt x="96736" y="121984"/>
                    <a:pt x="84823" y="138075"/>
                    <a:pt x="75616" y="155804"/>
                  </a:cubicBezTo>
                  <a:lnTo>
                    <a:pt x="77801" y="157962"/>
                  </a:lnTo>
                  <a:lnTo>
                    <a:pt x="73533" y="155639"/>
                  </a:lnTo>
                  <a:cubicBezTo>
                    <a:pt x="84607" y="139040"/>
                    <a:pt x="93231" y="120967"/>
                    <a:pt x="105143" y="104851"/>
                  </a:cubicBezTo>
                  <a:cubicBezTo>
                    <a:pt x="87135" y="92291"/>
                    <a:pt x="68047" y="81801"/>
                    <a:pt x="48895" y="70523"/>
                  </a:cubicBezTo>
                  <a:cubicBezTo>
                    <a:pt x="42608" y="66802"/>
                    <a:pt x="36919" y="61989"/>
                    <a:pt x="29832" y="59601"/>
                  </a:cubicBezTo>
                  <a:cubicBezTo>
                    <a:pt x="22885" y="70510"/>
                    <a:pt x="17132" y="82144"/>
                    <a:pt x="9462" y="92608"/>
                  </a:cubicBezTo>
                  <a:cubicBezTo>
                    <a:pt x="5131" y="92850"/>
                    <a:pt x="2908" y="89586"/>
                    <a:pt x="0" y="87478"/>
                  </a:cubicBezTo>
                  <a:cubicBezTo>
                    <a:pt x="17653" y="58280"/>
                    <a:pt x="34493" y="28600"/>
                    <a:pt x="53111"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8" name="Shape 3446"/>
            <p:cNvSpPr/>
            <p:nvPr/>
          </p:nvSpPr>
          <p:spPr>
            <a:xfrm>
              <a:off x="449989" y="312362"/>
              <a:ext cx="135" cy="198"/>
            </a:xfrm>
            <a:custGeom>
              <a:avLst/>
              <a:gdLst/>
              <a:ahLst/>
              <a:cxnLst/>
              <a:rect l="0" t="0" r="0" b="0"/>
              <a:pathLst>
                <a:path w="135" h="198">
                  <a:moveTo>
                    <a:pt x="135" y="0"/>
                  </a:moveTo>
                  <a:lnTo>
                    <a:pt x="15" y="198"/>
                  </a:lnTo>
                  <a:lnTo>
                    <a:pt x="0" y="118"/>
                  </a:lnTo>
                  <a:lnTo>
                    <a:pt x="135"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69" name="Shape 3447"/>
            <p:cNvSpPr/>
            <p:nvPr/>
          </p:nvSpPr>
          <p:spPr>
            <a:xfrm>
              <a:off x="466403" y="283711"/>
              <a:ext cx="805" cy="1841"/>
            </a:xfrm>
            <a:custGeom>
              <a:avLst/>
              <a:gdLst/>
              <a:ahLst/>
              <a:cxnLst/>
              <a:rect l="0" t="0" r="0" b="0"/>
              <a:pathLst>
                <a:path w="805" h="1841">
                  <a:moveTo>
                    <a:pt x="805" y="0"/>
                  </a:moveTo>
                  <a:lnTo>
                    <a:pt x="787" y="546"/>
                  </a:lnTo>
                  <a:lnTo>
                    <a:pt x="0" y="1841"/>
                  </a:lnTo>
                  <a:lnTo>
                    <a:pt x="805"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0" name="Shape 3448"/>
            <p:cNvSpPr/>
            <p:nvPr/>
          </p:nvSpPr>
          <p:spPr>
            <a:xfrm>
              <a:off x="495442" y="250069"/>
              <a:ext cx="150" cy="356"/>
            </a:xfrm>
            <a:custGeom>
              <a:avLst/>
              <a:gdLst/>
              <a:ahLst/>
              <a:cxnLst/>
              <a:rect l="0" t="0" r="0" b="0"/>
              <a:pathLst>
                <a:path w="150" h="356">
                  <a:moveTo>
                    <a:pt x="0" y="356"/>
                  </a:moveTo>
                  <a:lnTo>
                    <a:pt x="150"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1" name="Shape 3449"/>
            <p:cNvSpPr/>
            <p:nvPr/>
          </p:nvSpPr>
          <p:spPr>
            <a:xfrm>
              <a:off x="437362" y="246703"/>
              <a:ext cx="59195" cy="90360"/>
            </a:xfrm>
            <a:custGeom>
              <a:avLst/>
              <a:gdLst/>
              <a:ahLst/>
              <a:cxnLst/>
              <a:rect l="0" t="0" r="0" b="0"/>
              <a:pathLst>
                <a:path w="59195" h="90360">
                  <a:moveTo>
                    <a:pt x="52629" y="0"/>
                  </a:moveTo>
                  <a:lnTo>
                    <a:pt x="58080" y="3722"/>
                  </a:lnTo>
                  <a:lnTo>
                    <a:pt x="59195" y="4483"/>
                  </a:lnTo>
                  <a:cubicBezTo>
                    <a:pt x="53785" y="13779"/>
                    <a:pt x="49060" y="23469"/>
                    <a:pt x="42189" y="31890"/>
                  </a:cubicBezTo>
                  <a:cubicBezTo>
                    <a:pt x="41085" y="30734"/>
                    <a:pt x="40500" y="34468"/>
                    <a:pt x="38824" y="34772"/>
                  </a:cubicBezTo>
                  <a:cubicBezTo>
                    <a:pt x="38862" y="35916"/>
                    <a:pt x="39624" y="35852"/>
                    <a:pt x="40424" y="35725"/>
                  </a:cubicBezTo>
                  <a:cubicBezTo>
                    <a:pt x="40145" y="37008"/>
                    <a:pt x="38849" y="38113"/>
                    <a:pt x="40576" y="39091"/>
                  </a:cubicBezTo>
                  <a:cubicBezTo>
                    <a:pt x="39675" y="39078"/>
                    <a:pt x="39294" y="38214"/>
                    <a:pt x="38341" y="38290"/>
                  </a:cubicBezTo>
                  <a:cubicBezTo>
                    <a:pt x="36716" y="45682"/>
                    <a:pt x="29680" y="49809"/>
                    <a:pt x="28067" y="57201"/>
                  </a:cubicBezTo>
                  <a:cubicBezTo>
                    <a:pt x="20498" y="67920"/>
                    <a:pt x="15443" y="80150"/>
                    <a:pt x="7049" y="90360"/>
                  </a:cubicBezTo>
                  <a:cubicBezTo>
                    <a:pt x="4420" y="89598"/>
                    <a:pt x="2730" y="87274"/>
                    <a:pt x="0" y="86677"/>
                  </a:cubicBezTo>
                  <a:lnTo>
                    <a:pt x="12642" y="65857"/>
                  </a:lnTo>
                  <a:lnTo>
                    <a:pt x="12992" y="67767"/>
                  </a:lnTo>
                  <a:cubicBezTo>
                    <a:pt x="13106" y="66205"/>
                    <a:pt x="15088" y="65761"/>
                    <a:pt x="14757" y="63919"/>
                  </a:cubicBezTo>
                  <a:lnTo>
                    <a:pt x="12762" y="65659"/>
                  </a:lnTo>
                  <a:lnTo>
                    <a:pt x="29040" y="38849"/>
                  </a:lnTo>
                  <a:lnTo>
                    <a:pt x="28062" y="41088"/>
                  </a:lnTo>
                  <a:cubicBezTo>
                    <a:pt x="27343" y="42504"/>
                    <a:pt x="26791" y="43574"/>
                    <a:pt x="27280" y="43091"/>
                  </a:cubicBezTo>
                  <a:cubicBezTo>
                    <a:pt x="27584" y="42177"/>
                    <a:pt x="28861" y="41135"/>
                    <a:pt x="29743" y="40083"/>
                  </a:cubicBezTo>
                  <a:lnTo>
                    <a:pt x="29827" y="37554"/>
                  </a:lnTo>
                  <a:lnTo>
                    <a:pt x="52629"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2" name="Shape 3450"/>
            <p:cNvSpPr/>
            <p:nvPr/>
          </p:nvSpPr>
          <p:spPr>
            <a:xfrm>
              <a:off x="463660" y="283709"/>
              <a:ext cx="6096" cy="7048"/>
            </a:xfrm>
            <a:custGeom>
              <a:avLst/>
              <a:gdLst/>
              <a:ahLst/>
              <a:cxnLst/>
              <a:rect l="0" t="0" r="0" b="0"/>
              <a:pathLst>
                <a:path w="6096" h="7048">
                  <a:moveTo>
                    <a:pt x="3543" y="0"/>
                  </a:moveTo>
                  <a:cubicBezTo>
                    <a:pt x="6096" y="1918"/>
                    <a:pt x="1588" y="4255"/>
                    <a:pt x="978" y="6083"/>
                  </a:cubicBezTo>
                  <a:cubicBezTo>
                    <a:pt x="0" y="7048"/>
                    <a:pt x="3200" y="1803"/>
                    <a:pt x="3543"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3" name="Shape 3451"/>
            <p:cNvSpPr/>
            <p:nvPr/>
          </p:nvSpPr>
          <p:spPr>
            <a:xfrm>
              <a:off x="465431" y="284923"/>
              <a:ext cx="87338" cy="65189"/>
            </a:xfrm>
            <a:custGeom>
              <a:avLst/>
              <a:gdLst/>
              <a:ahLst/>
              <a:cxnLst/>
              <a:rect l="0" t="0" r="0" b="0"/>
              <a:pathLst>
                <a:path w="87338" h="65189">
                  <a:moveTo>
                    <a:pt x="10262" y="76"/>
                  </a:moveTo>
                  <a:cubicBezTo>
                    <a:pt x="11214" y="0"/>
                    <a:pt x="11608" y="864"/>
                    <a:pt x="12510" y="876"/>
                  </a:cubicBezTo>
                  <a:cubicBezTo>
                    <a:pt x="36335" y="16586"/>
                    <a:pt x="61392" y="30213"/>
                    <a:pt x="85573" y="45326"/>
                  </a:cubicBezTo>
                  <a:cubicBezTo>
                    <a:pt x="86068" y="45999"/>
                    <a:pt x="86614" y="46609"/>
                    <a:pt x="87338" y="46927"/>
                  </a:cubicBezTo>
                  <a:cubicBezTo>
                    <a:pt x="84976" y="53492"/>
                    <a:pt x="79248" y="58052"/>
                    <a:pt x="77546" y="65037"/>
                  </a:cubicBezTo>
                  <a:cubicBezTo>
                    <a:pt x="76899" y="65189"/>
                    <a:pt x="76657" y="64707"/>
                    <a:pt x="76111" y="64707"/>
                  </a:cubicBezTo>
                  <a:cubicBezTo>
                    <a:pt x="71628" y="60135"/>
                    <a:pt x="64033" y="56934"/>
                    <a:pt x="57518" y="52997"/>
                  </a:cubicBezTo>
                  <a:cubicBezTo>
                    <a:pt x="38926" y="41745"/>
                    <a:pt x="17221" y="27584"/>
                    <a:pt x="0" y="18986"/>
                  </a:cubicBezTo>
                  <a:cubicBezTo>
                    <a:pt x="1613" y="11595"/>
                    <a:pt x="8649" y="7455"/>
                    <a:pt x="10262" y="76"/>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4" name="Shape 3452"/>
            <p:cNvSpPr/>
            <p:nvPr/>
          </p:nvSpPr>
          <p:spPr>
            <a:xfrm>
              <a:off x="476184" y="277445"/>
              <a:ext cx="3365" cy="5169"/>
            </a:xfrm>
            <a:custGeom>
              <a:avLst/>
              <a:gdLst/>
              <a:ahLst/>
              <a:cxnLst/>
              <a:rect l="0" t="0" r="0" b="0"/>
              <a:pathLst>
                <a:path w="3365" h="5169">
                  <a:moveTo>
                    <a:pt x="3365" y="1143"/>
                  </a:moveTo>
                  <a:cubicBezTo>
                    <a:pt x="3035" y="2578"/>
                    <a:pt x="2946" y="4153"/>
                    <a:pt x="1600" y="4991"/>
                  </a:cubicBezTo>
                  <a:cubicBezTo>
                    <a:pt x="800" y="5105"/>
                    <a:pt x="38" y="5169"/>
                    <a:pt x="0" y="4026"/>
                  </a:cubicBezTo>
                  <a:cubicBezTo>
                    <a:pt x="1676" y="3721"/>
                    <a:pt x="2273" y="0"/>
                    <a:pt x="3365" y="1143"/>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5" name="Shape 3453"/>
            <p:cNvSpPr/>
            <p:nvPr/>
          </p:nvSpPr>
          <p:spPr>
            <a:xfrm>
              <a:off x="511530" y="398515"/>
              <a:ext cx="1659" cy="4502"/>
            </a:xfrm>
            <a:custGeom>
              <a:avLst/>
              <a:gdLst/>
              <a:ahLst/>
              <a:cxnLst/>
              <a:rect l="0" t="0" r="0" b="0"/>
              <a:pathLst>
                <a:path w="1659" h="4502">
                  <a:moveTo>
                    <a:pt x="1659" y="0"/>
                  </a:moveTo>
                  <a:lnTo>
                    <a:pt x="1659" y="1623"/>
                  </a:lnTo>
                  <a:lnTo>
                    <a:pt x="662" y="2773"/>
                  </a:lnTo>
                  <a:lnTo>
                    <a:pt x="1659" y="3653"/>
                  </a:lnTo>
                  <a:lnTo>
                    <a:pt x="1659" y="4502"/>
                  </a:lnTo>
                  <a:lnTo>
                    <a:pt x="0" y="2861"/>
                  </a:lnTo>
                  <a:lnTo>
                    <a:pt x="1659"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6" name="Shape 3454"/>
            <p:cNvSpPr/>
            <p:nvPr/>
          </p:nvSpPr>
          <p:spPr>
            <a:xfrm>
              <a:off x="591575" y="283272"/>
              <a:ext cx="169" cy="76"/>
            </a:xfrm>
            <a:custGeom>
              <a:avLst/>
              <a:gdLst/>
              <a:ahLst/>
              <a:cxnLst/>
              <a:rect l="0" t="0" r="0" b="0"/>
              <a:pathLst>
                <a:path w="169" h="76">
                  <a:moveTo>
                    <a:pt x="0" y="0"/>
                  </a:moveTo>
                  <a:lnTo>
                    <a:pt x="169" y="32"/>
                  </a:lnTo>
                  <a:lnTo>
                    <a:pt x="143" y="76"/>
                  </a:lnTo>
                  <a:lnTo>
                    <a:pt x="0"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7" name="Shape 3455"/>
            <p:cNvSpPr/>
            <p:nvPr/>
          </p:nvSpPr>
          <p:spPr>
            <a:xfrm>
              <a:off x="513189" y="279621"/>
              <a:ext cx="401591" cy="312725"/>
            </a:xfrm>
            <a:custGeom>
              <a:avLst/>
              <a:gdLst/>
              <a:ahLst/>
              <a:cxnLst/>
              <a:rect l="0" t="0" r="0" b="0"/>
              <a:pathLst>
                <a:path w="401591" h="312725">
                  <a:moveTo>
                    <a:pt x="71506" y="0"/>
                  </a:moveTo>
                  <a:lnTo>
                    <a:pt x="78386" y="3651"/>
                  </a:lnTo>
                  <a:lnTo>
                    <a:pt x="76486" y="3294"/>
                  </a:lnTo>
                  <a:cubicBezTo>
                    <a:pt x="75881" y="2902"/>
                    <a:pt x="75405" y="2667"/>
                    <a:pt x="75189" y="3848"/>
                  </a:cubicBezTo>
                  <a:cubicBezTo>
                    <a:pt x="77615" y="3670"/>
                    <a:pt x="74452" y="7214"/>
                    <a:pt x="76624" y="6896"/>
                  </a:cubicBezTo>
                  <a:lnTo>
                    <a:pt x="78528" y="3727"/>
                  </a:lnTo>
                  <a:lnTo>
                    <a:pt x="79355" y="4165"/>
                  </a:lnTo>
                  <a:cubicBezTo>
                    <a:pt x="77170" y="9220"/>
                    <a:pt x="69703" y="13779"/>
                    <a:pt x="71493" y="19063"/>
                  </a:cubicBezTo>
                  <a:cubicBezTo>
                    <a:pt x="72547" y="22212"/>
                    <a:pt x="80358" y="24879"/>
                    <a:pt x="84473" y="27406"/>
                  </a:cubicBezTo>
                  <a:cubicBezTo>
                    <a:pt x="89857" y="30734"/>
                    <a:pt x="94722" y="33972"/>
                    <a:pt x="98087" y="35598"/>
                  </a:cubicBezTo>
                  <a:cubicBezTo>
                    <a:pt x="92715" y="44171"/>
                    <a:pt x="86936" y="52514"/>
                    <a:pt x="82847" y="61874"/>
                  </a:cubicBezTo>
                  <a:cubicBezTo>
                    <a:pt x="84460" y="64325"/>
                    <a:pt x="86797" y="65583"/>
                    <a:pt x="89895" y="65557"/>
                  </a:cubicBezTo>
                  <a:cubicBezTo>
                    <a:pt x="91978" y="63728"/>
                    <a:pt x="92067" y="60681"/>
                    <a:pt x="93591" y="58509"/>
                  </a:cubicBezTo>
                  <a:cubicBezTo>
                    <a:pt x="99306" y="53594"/>
                    <a:pt x="99243" y="45199"/>
                    <a:pt x="106266" y="41046"/>
                  </a:cubicBezTo>
                  <a:cubicBezTo>
                    <a:pt x="116604" y="47117"/>
                    <a:pt x="127589" y="52133"/>
                    <a:pt x="136860" y="59982"/>
                  </a:cubicBezTo>
                  <a:cubicBezTo>
                    <a:pt x="135158" y="66383"/>
                    <a:pt x="121290" y="81000"/>
                    <a:pt x="122903" y="85941"/>
                  </a:cubicBezTo>
                  <a:cubicBezTo>
                    <a:pt x="123805" y="88709"/>
                    <a:pt x="127513" y="89624"/>
                    <a:pt x="129151" y="89141"/>
                  </a:cubicBezTo>
                  <a:cubicBezTo>
                    <a:pt x="131844" y="88366"/>
                    <a:pt x="135196" y="79934"/>
                    <a:pt x="137012" y="76975"/>
                  </a:cubicBezTo>
                  <a:cubicBezTo>
                    <a:pt x="140035" y="72022"/>
                    <a:pt x="141381" y="67665"/>
                    <a:pt x="145522" y="64630"/>
                  </a:cubicBezTo>
                  <a:cubicBezTo>
                    <a:pt x="156443" y="70040"/>
                    <a:pt x="166426" y="77000"/>
                    <a:pt x="176751" y="83401"/>
                  </a:cubicBezTo>
                  <a:cubicBezTo>
                    <a:pt x="175913" y="90856"/>
                    <a:pt x="160431" y="102921"/>
                    <a:pt x="162959" y="110007"/>
                  </a:cubicBezTo>
                  <a:cubicBezTo>
                    <a:pt x="163683" y="112039"/>
                    <a:pt x="167213" y="113690"/>
                    <a:pt x="168559" y="113373"/>
                  </a:cubicBezTo>
                  <a:cubicBezTo>
                    <a:pt x="171264" y="112738"/>
                    <a:pt x="171099" y="109131"/>
                    <a:pt x="172420" y="106972"/>
                  </a:cubicBezTo>
                  <a:cubicBezTo>
                    <a:pt x="175875" y="101270"/>
                    <a:pt x="181259" y="94043"/>
                    <a:pt x="184130" y="88379"/>
                  </a:cubicBezTo>
                  <a:cubicBezTo>
                    <a:pt x="182402" y="90373"/>
                    <a:pt x="186898" y="92126"/>
                    <a:pt x="187330" y="90310"/>
                  </a:cubicBezTo>
                  <a:cubicBezTo>
                    <a:pt x="186619" y="89979"/>
                    <a:pt x="186073" y="89383"/>
                    <a:pt x="185577" y="88697"/>
                  </a:cubicBezTo>
                  <a:cubicBezTo>
                    <a:pt x="195407" y="94107"/>
                    <a:pt x="205097" y="99746"/>
                    <a:pt x="214406" y="106032"/>
                  </a:cubicBezTo>
                  <a:cubicBezTo>
                    <a:pt x="211333" y="106629"/>
                    <a:pt x="215816" y="109753"/>
                    <a:pt x="216172" y="107633"/>
                  </a:cubicBezTo>
                  <a:cubicBezTo>
                    <a:pt x="212425" y="117018"/>
                    <a:pt x="204119" y="123660"/>
                    <a:pt x="202367" y="134226"/>
                  </a:cubicBezTo>
                  <a:cubicBezTo>
                    <a:pt x="204132" y="135229"/>
                    <a:pt x="205681" y="136589"/>
                    <a:pt x="207332" y="137770"/>
                  </a:cubicBezTo>
                  <a:cubicBezTo>
                    <a:pt x="214686" y="130175"/>
                    <a:pt x="217746" y="120040"/>
                    <a:pt x="224020" y="111811"/>
                  </a:cubicBezTo>
                  <a:cubicBezTo>
                    <a:pt x="234993" y="117754"/>
                    <a:pt x="245572" y="124333"/>
                    <a:pt x="256062" y="131064"/>
                  </a:cubicBezTo>
                  <a:cubicBezTo>
                    <a:pt x="252646" y="140271"/>
                    <a:pt x="244099" y="146405"/>
                    <a:pt x="242753" y="156857"/>
                  </a:cubicBezTo>
                  <a:cubicBezTo>
                    <a:pt x="242804" y="157073"/>
                    <a:pt x="242854" y="157289"/>
                    <a:pt x="242905" y="157506"/>
                  </a:cubicBezTo>
                  <a:cubicBezTo>
                    <a:pt x="243832" y="159893"/>
                    <a:pt x="245267" y="161417"/>
                    <a:pt x="247871" y="161036"/>
                  </a:cubicBezTo>
                  <a:cubicBezTo>
                    <a:pt x="254195" y="153187"/>
                    <a:pt x="257675" y="143662"/>
                    <a:pt x="264076" y="135877"/>
                  </a:cubicBezTo>
                  <a:cubicBezTo>
                    <a:pt x="274655" y="141859"/>
                    <a:pt x="285234" y="147841"/>
                    <a:pt x="295318" y="154648"/>
                  </a:cubicBezTo>
                  <a:cubicBezTo>
                    <a:pt x="292118" y="164173"/>
                    <a:pt x="284714" y="171171"/>
                    <a:pt x="281361" y="180606"/>
                  </a:cubicBezTo>
                  <a:cubicBezTo>
                    <a:pt x="283532" y="181826"/>
                    <a:pt x="284167" y="185610"/>
                    <a:pt x="287292" y="185255"/>
                  </a:cubicBezTo>
                  <a:cubicBezTo>
                    <a:pt x="293502" y="177000"/>
                    <a:pt x="297414" y="167360"/>
                    <a:pt x="303967" y="159296"/>
                  </a:cubicBezTo>
                  <a:cubicBezTo>
                    <a:pt x="314254" y="166078"/>
                    <a:pt x="325138" y="171856"/>
                    <a:pt x="335374" y="178714"/>
                  </a:cubicBezTo>
                  <a:cubicBezTo>
                    <a:pt x="331310" y="188087"/>
                    <a:pt x="323868" y="195428"/>
                    <a:pt x="320934" y="205473"/>
                  </a:cubicBezTo>
                  <a:cubicBezTo>
                    <a:pt x="324071" y="205092"/>
                    <a:pt x="324172" y="209766"/>
                    <a:pt x="327347" y="209321"/>
                  </a:cubicBezTo>
                  <a:cubicBezTo>
                    <a:pt x="332808" y="200977"/>
                    <a:pt x="336974" y="191846"/>
                    <a:pt x="342740" y="183693"/>
                  </a:cubicBezTo>
                  <a:cubicBezTo>
                    <a:pt x="354017" y="189128"/>
                    <a:pt x="364838" y="195300"/>
                    <a:pt x="374795" y="202946"/>
                  </a:cubicBezTo>
                  <a:cubicBezTo>
                    <a:pt x="371010" y="212115"/>
                    <a:pt x="363669" y="219151"/>
                    <a:pt x="360825" y="228905"/>
                  </a:cubicBezTo>
                  <a:cubicBezTo>
                    <a:pt x="363123" y="229324"/>
                    <a:pt x="363352" y="233172"/>
                    <a:pt x="366438" y="232270"/>
                  </a:cubicBezTo>
                  <a:cubicBezTo>
                    <a:pt x="373855" y="225095"/>
                    <a:pt x="376103" y="214820"/>
                    <a:pt x="383443" y="207594"/>
                  </a:cubicBezTo>
                  <a:lnTo>
                    <a:pt x="401591" y="218498"/>
                  </a:lnTo>
                  <a:lnTo>
                    <a:pt x="401591" y="218974"/>
                  </a:lnTo>
                  <a:lnTo>
                    <a:pt x="399788" y="218503"/>
                  </a:lnTo>
                  <a:lnTo>
                    <a:pt x="401591" y="219877"/>
                  </a:lnTo>
                  <a:lnTo>
                    <a:pt x="401591" y="238546"/>
                  </a:lnTo>
                  <a:lnTo>
                    <a:pt x="400245" y="242227"/>
                  </a:lnTo>
                  <a:cubicBezTo>
                    <a:pt x="395800" y="245732"/>
                    <a:pt x="392981" y="250215"/>
                    <a:pt x="392067" y="255841"/>
                  </a:cubicBezTo>
                  <a:cubicBezTo>
                    <a:pt x="390530" y="256006"/>
                    <a:pt x="389628" y="256565"/>
                    <a:pt x="389019" y="257289"/>
                  </a:cubicBezTo>
                  <a:cubicBezTo>
                    <a:pt x="388028" y="261772"/>
                    <a:pt x="383380" y="264071"/>
                    <a:pt x="383888" y="269468"/>
                  </a:cubicBezTo>
                  <a:cubicBezTo>
                    <a:pt x="379519" y="272656"/>
                    <a:pt x="376776" y="276822"/>
                    <a:pt x="376179" y="282283"/>
                  </a:cubicBezTo>
                  <a:cubicBezTo>
                    <a:pt x="371086" y="285394"/>
                    <a:pt x="368711" y="290157"/>
                    <a:pt x="368000" y="295897"/>
                  </a:cubicBezTo>
                  <a:cubicBezTo>
                    <a:pt x="362298" y="298653"/>
                    <a:pt x="361968" y="304635"/>
                    <a:pt x="359021" y="309042"/>
                  </a:cubicBezTo>
                  <a:cubicBezTo>
                    <a:pt x="358653" y="310820"/>
                    <a:pt x="353217" y="309550"/>
                    <a:pt x="355160" y="312725"/>
                  </a:cubicBezTo>
                  <a:cubicBezTo>
                    <a:pt x="242295" y="245326"/>
                    <a:pt x="129621" y="177571"/>
                    <a:pt x="17099" y="109588"/>
                  </a:cubicBezTo>
                  <a:cubicBezTo>
                    <a:pt x="10851" y="113284"/>
                    <a:pt x="10279" y="120396"/>
                    <a:pt x="6037" y="125298"/>
                  </a:cubicBezTo>
                  <a:cubicBezTo>
                    <a:pt x="4031" y="125908"/>
                    <a:pt x="2599" y="125568"/>
                    <a:pt x="1422" y="124803"/>
                  </a:cubicBezTo>
                  <a:lnTo>
                    <a:pt x="0" y="123396"/>
                  </a:lnTo>
                  <a:lnTo>
                    <a:pt x="0" y="122548"/>
                  </a:lnTo>
                  <a:lnTo>
                    <a:pt x="742" y="123203"/>
                  </a:lnTo>
                  <a:cubicBezTo>
                    <a:pt x="1097" y="122326"/>
                    <a:pt x="1161" y="121272"/>
                    <a:pt x="589" y="119837"/>
                  </a:cubicBezTo>
                  <a:lnTo>
                    <a:pt x="0" y="120517"/>
                  </a:lnTo>
                  <a:lnTo>
                    <a:pt x="0" y="118894"/>
                  </a:lnTo>
                  <a:lnTo>
                    <a:pt x="28351" y="70002"/>
                  </a:lnTo>
                  <a:cubicBezTo>
                    <a:pt x="28897" y="70002"/>
                    <a:pt x="29139" y="70498"/>
                    <a:pt x="29786" y="70333"/>
                  </a:cubicBezTo>
                  <a:cubicBezTo>
                    <a:pt x="31488" y="63360"/>
                    <a:pt x="37216" y="58801"/>
                    <a:pt x="39578" y="52222"/>
                  </a:cubicBezTo>
                  <a:cubicBezTo>
                    <a:pt x="38854" y="51905"/>
                    <a:pt x="38308" y="51308"/>
                    <a:pt x="37813" y="50622"/>
                  </a:cubicBezTo>
                  <a:cubicBezTo>
                    <a:pt x="38765" y="50546"/>
                    <a:pt x="39159" y="51409"/>
                    <a:pt x="40061" y="51422"/>
                  </a:cubicBezTo>
                  <a:cubicBezTo>
                    <a:pt x="50602" y="34506"/>
                    <a:pt x="60698" y="17310"/>
                    <a:pt x="70858" y="152"/>
                  </a:cubicBezTo>
                  <a:cubicBezTo>
                    <a:pt x="70503" y="851"/>
                    <a:pt x="70541" y="1778"/>
                    <a:pt x="70858" y="2883"/>
                  </a:cubicBezTo>
                  <a:cubicBezTo>
                    <a:pt x="71506" y="2718"/>
                    <a:pt x="72141" y="2565"/>
                    <a:pt x="72789" y="2400"/>
                  </a:cubicBezTo>
                  <a:cubicBezTo>
                    <a:pt x="72725" y="990"/>
                    <a:pt x="71925" y="813"/>
                    <a:pt x="71506"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8" name="Shape 3456"/>
            <p:cNvSpPr/>
            <p:nvPr/>
          </p:nvSpPr>
          <p:spPr>
            <a:xfrm>
              <a:off x="914780" y="498118"/>
              <a:ext cx="8294" cy="20048"/>
            </a:xfrm>
            <a:custGeom>
              <a:avLst/>
              <a:gdLst/>
              <a:ahLst/>
              <a:cxnLst/>
              <a:rect l="0" t="0" r="0" b="0"/>
              <a:pathLst>
                <a:path w="8294" h="20048">
                  <a:moveTo>
                    <a:pt x="0" y="0"/>
                  </a:moveTo>
                  <a:lnTo>
                    <a:pt x="8294" y="4984"/>
                  </a:lnTo>
                  <a:cubicBezTo>
                    <a:pt x="5233" y="3422"/>
                    <a:pt x="6999" y="8235"/>
                    <a:pt x="6846" y="10115"/>
                  </a:cubicBezTo>
                  <a:cubicBezTo>
                    <a:pt x="5005" y="12096"/>
                    <a:pt x="2998" y="13982"/>
                    <a:pt x="1431" y="16132"/>
                  </a:cubicBezTo>
                  <a:lnTo>
                    <a:pt x="0" y="20048"/>
                  </a:lnTo>
                  <a:lnTo>
                    <a:pt x="0" y="1379"/>
                  </a:lnTo>
                  <a:lnTo>
                    <a:pt x="1563" y="2571"/>
                  </a:lnTo>
                  <a:cubicBezTo>
                    <a:pt x="2115" y="1593"/>
                    <a:pt x="1642" y="1047"/>
                    <a:pt x="847" y="698"/>
                  </a:cubicBezTo>
                  <a:lnTo>
                    <a:pt x="0" y="476"/>
                  </a:lnTo>
                  <a:lnTo>
                    <a:pt x="0"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79" name="Shape 3457"/>
            <p:cNvSpPr/>
            <p:nvPr/>
          </p:nvSpPr>
          <p:spPr>
            <a:xfrm>
              <a:off x="940025" y="565687"/>
              <a:ext cx="350" cy="2765"/>
            </a:xfrm>
            <a:custGeom>
              <a:avLst/>
              <a:gdLst/>
              <a:ahLst/>
              <a:cxnLst/>
              <a:rect l="0" t="0" r="0" b="0"/>
              <a:pathLst>
                <a:path w="350" h="2765">
                  <a:moveTo>
                    <a:pt x="350" y="0"/>
                  </a:moveTo>
                  <a:lnTo>
                    <a:pt x="163" y="2765"/>
                  </a:lnTo>
                  <a:lnTo>
                    <a:pt x="0" y="2664"/>
                  </a:lnTo>
                  <a:lnTo>
                    <a:pt x="350"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0" name="Shape 3458"/>
            <p:cNvSpPr/>
            <p:nvPr/>
          </p:nvSpPr>
          <p:spPr>
            <a:xfrm>
              <a:off x="905544" y="536766"/>
              <a:ext cx="148857" cy="109398"/>
            </a:xfrm>
            <a:custGeom>
              <a:avLst/>
              <a:gdLst/>
              <a:ahLst/>
              <a:cxnLst/>
              <a:rect l="0" t="0" r="0" b="0"/>
              <a:pathLst>
                <a:path w="148857" h="109398">
                  <a:moveTo>
                    <a:pt x="30010" y="0"/>
                  </a:moveTo>
                  <a:cubicBezTo>
                    <a:pt x="33509" y="3651"/>
                    <a:pt x="35738" y="9804"/>
                    <a:pt x="36536" y="15916"/>
                  </a:cubicBezTo>
                  <a:lnTo>
                    <a:pt x="34830" y="28921"/>
                  </a:lnTo>
                  <a:lnTo>
                    <a:pt x="35555" y="18150"/>
                  </a:lnTo>
                  <a:cubicBezTo>
                    <a:pt x="35493" y="12560"/>
                    <a:pt x="34404" y="6960"/>
                    <a:pt x="30480" y="1931"/>
                  </a:cubicBezTo>
                  <a:cubicBezTo>
                    <a:pt x="19444" y="17463"/>
                    <a:pt x="9703" y="33782"/>
                    <a:pt x="1118" y="50800"/>
                  </a:cubicBezTo>
                  <a:cubicBezTo>
                    <a:pt x="11710" y="52768"/>
                    <a:pt x="23520" y="45771"/>
                    <a:pt x="29020" y="39751"/>
                  </a:cubicBezTo>
                  <a:cubicBezTo>
                    <a:pt x="30861" y="38798"/>
                    <a:pt x="31522" y="39827"/>
                    <a:pt x="33033" y="39434"/>
                  </a:cubicBezTo>
                  <a:cubicBezTo>
                    <a:pt x="47295" y="51372"/>
                    <a:pt x="64986" y="57620"/>
                    <a:pt x="79324" y="69431"/>
                  </a:cubicBezTo>
                  <a:cubicBezTo>
                    <a:pt x="101753" y="80201"/>
                    <a:pt x="121552" y="95326"/>
                    <a:pt x="143739" y="106502"/>
                  </a:cubicBezTo>
                  <a:cubicBezTo>
                    <a:pt x="146177" y="105969"/>
                    <a:pt x="146876" y="104381"/>
                    <a:pt x="146787" y="102337"/>
                  </a:cubicBezTo>
                  <a:cubicBezTo>
                    <a:pt x="123139" y="85090"/>
                    <a:pt x="96406" y="71653"/>
                    <a:pt x="71323" y="56452"/>
                  </a:cubicBezTo>
                  <a:cubicBezTo>
                    <a:pt x="69063" y="55080"/>
                    <a:pt x="67513" y="52476"/>
                    <a:pt x="65240" y="51155"/>
                  </a:cubicBezTo>
                  <a:cubicBezTo>
                    <a:pt x="64313" y="50622"/>
                    <a:pt x="62471" y="51067"/>
                    <a:pt x="61709" y="50673"/>
                  </a:cubicBezTo>
                  <a:cubicBezTo>
                    <a:pt x="52642" y="45974"/>
                    <a:pt x="43599" y="37274"/>
                    <a:pt x="34468" y="34303"/>
                  </a:cubicBezTo>
                  <a:lnTo>
                    <a:pt x="34644" y="31686"/>
                  </a:lnTo>
                  <a:lnTo>
                    <a:pt x="83469" y="61884"/>
                  </a:lnTo>
                  <a:cubicBezTo>
                    <a:pt x="100565" y="72180"/>
                    <a:pt x="118047" y="82512"/>
                    <a:pt x="134772" y="92392"/>
                  </a:cubicBezTo>
                  <a:cubicBezTo>
                    <a:pt x="136995" y="93713"/>
                    <a:pt x="147282" y="98565"/>
                    <a:pt x="148069" y="102019"/>
                  </a:cubicBezTo>
                  <a:cubicBezTo>
                    <a:pt x="148044" y="101917"/>
                    <a:pt x="148857" y="105753"/>
                    <a:pt x="145987" y="107302"/>
                  </a:cubicBezTo>
                  <a:cubicBezTo>
                    <a:pt x="142100" y="109398"/>
                    <a:pt x="134734" y="102654"/>
                    <a:pt x="130594" y="100241"/>
                  </a:cubicBezTo>
                  <a:cubicBezTo>
                    <a:pt x="97282" y="80823"/>
                    <a:pt x="62827" y="59474"/>
                    <a:pt x="29820" y="40234"/>
                  </a:cubicBezTo>
                  <a:cubicBezTo>
                    <a:pt x="24803" y="47206"/>
                    <a:pt x="10871" y="53175"/>
                    <a:pt x="0" y="51753"/>
                  </a:cubicBezTo>
                  <a:cubicBezTo>
                    <a:pt x="2337" y="41720"/>
                    <a:pt x="9627" y="34150"/>
                    <a:pt x="14605" y="25641"/>
                  </a:cubicBezTo>
                  <a:cubicBezTo>
                    <a:pt x="19634" y="17018"/>
                    <a:pt x="23673" y="7836"/>
                    <a:pt x="30010"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1" name="Shape 3459"/>
            <p:cNvSpPr/>
            <p:nvPr/>
          </p:nvSpPr>
          <p:spPr>
            <a:xfrm>
              <a:off x="934567" y="571071"/>
              <a:ext cx="117767" cy="72199"/>
            </a:xfrm>
            <a:custGeom>
              <a:avLst/>
              <a:gdLst/>
              <a:ahLst/>
              <a:cxnLst/>
              <a:rect l="0" t="0" r="0" b="0"/>
              <a:pathLst>
                <a:path w="117767" h="72199">
                  <a:moveTo>
                    <a:pt x="5448" y="0"/>
                  </a:moveTo>
                  <a:cubicBezTo>
                    <a:pt x="14580" y="2972"/>
                    <a:pt x="23622" y="11671"/>
                    <a:pt x="32690" y="16370"/>
                  </a:cubicBezTo>
                  <a:cubicBezTo>
                    <a:pt x="33439" y="16764"/>
                    <a:pt x="35293" y="16320"/>
                    <a:pt x="36208" y="16853"/>
                  </a:cubicBezTo>
                  <a:cubicBezTo>
                    <a:pt x="38481" y="18174"/>
                    <a:pt x="40043" y="20777"/>
                    <a:pt x="42291" y="22149"/>
                  </a:cubicBezTo>
                  <a:cubicBezTo>
                    <a:pt x="67374" y="37351"/>
                    <a:pt x="94107" y="50787"/>
                    <a:pt x="117767" y="68034"/>
                  </a:cubicBezTo>
                  <a:cubicBezTo>
                    <a:pt x="116408" y="67615"/>
                    <a:pt x="111519" y="71298"/>
                    <a:pt x="114706" y="72199"/>
                  </a:cubicBezTo>
                  <a:cubicBezTo>
                    <a:pt x="92532" y="61023"/>
                    <a:pt x="72733" y="45898"/>
                    <a:pt x="50305" y="35128"/>
                  </a:cubicBezTo>
                  <a:cubicBezTo>
                    <a:pt x="35966" y="23317"/>
                    <a:pt x="18275" y="17069"/>
                    <a:pt x="4001" y="5131"/>
                  </a:cubicBezTo>
                  <a:cubicBezTo>
                    <a:pt x="2489" y="5524"/>
                    <a:pt x="1842" y="4496"/>
                    <a:pt x="0" y="5448"/>
                  </a:cubicBezTo>
                  <a:cubicBezTo>
                    <a:pt x="2172" y="3454"/>
                    <a:pt x="4343" y="1181"/>
                    <a:pt x="5448"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2" name="Shape 3460"/>
            <p:cNvSpPr/>
            <p:nvPr/>
          </p:nvSpPr>
          <p:spPr>
            <a:xfrm>
              <a:off x="724527" y="385652"/>
              <a:ext cx="4839" cy="3721"/>
            </a:xfrm>
            <a:custGeom>
              <a:avLst/>
              <a:gdLst/>
              <a:ahLst/>
              <a:cxnLst/>
              <a:rect l="0" t="0" r="0" b="0"/>
              <a:pathLst>
                <a:path w="4839" h="3721">
                  <a:moveTo>
                    <a:pt x="3073" y="0"/>
                  </a:moveTo>
                  <a:cubicBezTo>
                    <a:pt x="3950" y="64"/>
                    <a:pt x="4585" y="495"/>
                    <a:pt x="4839" y="1600"/>
                  </a:cubicBezTo>
                  <a:cubicBezTo>
                    <a:pt x="4470" y="3721"/>
                    <a:pt x="0" y="597"/>
                    <a:pt x="3073"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3" name="Shape 3461"/>
            <p:cNvSpPr/>
            <p:nvPr/>
          </p:nvSpPr>
          <p:spPr>
            <a:xfrm>
              <a:off x="866415" y="501539"/>
              <a:ext cx="63690" cy="91364"/>
            </a:xfrm>
            <a:custGeom>
              <a:avLst/>
              <a:gdLst/>
              <a:ahLst/>
              <a:cxnLst/>
              <a:rect l="0" t="0" r="0" b="0"/>
              <a:pathLst>
                <a:path w="63690" h="91364">
                  <a:moveTo>
                    <a:pt x="56655" y="1562"/>
                  </a:moveTo>
                  <a:cubicBezTo>
                    <a:pt x="60008" y="6566"/>
                    <a:pt x="60947" y="15583"/>
                    <a:pt x="63690" y="21603"/>
                  </a:cubicBezTo>
                  <a:cubicBezTo>
                    <a:pt x="55715" y="37909"/>
                    <a:pt x="40576" y="60477"/>
                    <a:pt x="30480" y="76873"/>
                  </a:cubicBezTo>
                  <a:cubicBezTo>
                    <a:pt x="28219" y="80556"/>
                    <a:pt x="26772" y="86423"/>
                    <a:pt x="23101" y="88252"/>
                  </a:cubicBezTo>
                  <a:cubicBezTo>
                    <a:pt x="16891" y="91364"/>
                    <a:pt x="8687" y="90297"/>
                    <a:pt x="1943" y="90805"/>
                  </a:cubicBezTo>
                  <a:cubicBezTo>
                    <a:pt x="0" y="87643"/>
                    <a:pt x="5423" y="88900"/>
                    <a:pt x="5791" y="87122"/>
                  </a:cubicBezTo>
                  <a:cubicBezTo>
                    <a:pt x="8738" y="82715"/>
                    <a:pt x="9068" y="76733"/>
                    <a:pt x="14770" y="73990"/>
                  </a:cubicBezTo>
                  <a:cubicBezTo>
                    <a:pt x="15494" y="68237"/>
                    <a:pt x="17856" y="63474"/>
                    <a:pt x="22962" y="60363"/>
                  </a:cubicBezTo>
                  <a:cubicBezTo>
                    <a:pt x="23546" y="54902"/>
                    <a:pt x="26289" y="50736"/>
                    <a:pt x="30658" y="47549"/>
                  </a:cubicBezTo>
                  <a:cubicBezTo>
                    <a:pt x="30150" y="42151"/>
                    <a:pt x="34798" y="39853"/>
                    <a:pt x="35789" y="35369"/>
                  </a:cubicBezTo>
                  <a:cubicBezTo>
                    <a:pt x="36411" y="34646"/>
                    <a:pt x="37300" y="34099"/>
                    <a:pt x="38837" y="33922"/>
                  </a:cubicBezTo>
                  <a:cubicBezTo>
                    <a:pt x="39764" y="28308"/>
                    <a:pt x="42570" y="23813"/>
                    <a:pt x="47028" y="20307"/>
                  </a:cubicBezTo>
                  <a:cubicBezTo>
                    <a:pt x="47193" y="14236"/>
                    <a:pt x="51524" y="10655"/>
                    <a:pt x="55207" y="6693"/>
                  </a:cubicBezTo>
                  <a:cubicBezTo>
                    <a:pt x="55359" y="4826"/>
                    <a:pt x="53594" y="0"/>
                    <a:pt x="56655" y="1562"/>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4" name="Shape 3462"/>
            <p:cNvSpPr/>
            <p:nvPr/>
          </p:nvSpPr>
          <p:spPr>
            <a:xfrm>
              <a:off x="906660" y="538698"/>
              <a:ext cx="37211" cy="50838"/>
            </a:xfrm>
            <a:custGeom>
              <a:avLst/>
              <a:gdLst/>
              <a:ahLst/>
              <a:cxnLst/>
              <a:rect l="0" t="0" r="0" b="0"/>
              <a:pathLst>
                <a:path w="37211" h="50838">
                  <a:moveTo>
                    <a:pt x="29363" y="0"/>
                  </a:moveTo>
                  <a:cubicBezTo>
                    <a:pt x="37211" y="10058"/>
                    <a:pt x="33718" y="22403"/>
                    <a:pt x="33350" y="32372"/>
                  </a:cubicBezTo>
                  <a:cubicBezTo>
                    <a:pt x="32245" y="33553"/>
                    <a:pt x="30086" y="35826"/>
                    <a:pt x="27902" y="37821"/>
                  </a:cubicBezTo>
                  <a:cubicBezTo>
                    <a:pt x="22415" y="43840"/>
                    <a:pt x="10592" y="50838"/>
                    <a:pt x="0" y="48869"/>
                  </a:cubicBezTo>
                  <a:cubicBezTo>
                    <a:pt x="8585" y="31852"/>
                    <a:pt x="18326" y="15532"/>
                    <a:pt x="29363"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5" name="Shape 3463"/>
            <p:cNvSpPr/>
            <p:nvPr/>
          </p:nvSpPr>
          <p:spPr>
            <a:xfrm>
              <a:off x="1046094" y="638685"/>
              <a:ext cx="6325" cy="4585"/>
            </a:xfrm>
            <a:custGeom>
              <a:avLst/>
              <a:gdLst/>
              <a:ahLst/>
              <a:cxnLst/>
              <a:rect l="0" t="0" r="0" b="0"/>
              <a:pathLst>
                <a:path w="6325" h="4585">
                  <a:moveTo>
                    <a:pt x="6236" y="419"/>
                  </a:moveTo>
                  <a:cubicBezTo>
                    <a:pt x="6325" y="2464"/>
                    <a:pt x="5626" y="4051"/>
                    <a:pt x="3188" y="4585"/>
                  </a:cubicBezTo>
                  <a:cubicBezTo>
                    <a:pt x="0" y="3696"/>
                    <a:pt x="4889" y="0"/>
                    <a:pt x="6236" y="419"/>
                  </a:cubicBezTo>
                  <a:close/>
                </a:path>
              </a:pathLst>
            </a:custGeom>
            <a:ln w="0" cap="flat">
              <a:miter lim="127000"/>
            </a:ln>
          </p:spPr>
          <p:style>
            <a:lnRef idx="0">
              <a:srgbClr val="000000">
                <a:alpha val="0"/>
              </a:srgbClr>
            </a:lnRef>
            <a:fillRef idx="1">
              <a:srgbClr val="0090D0"/>
            </a:fillRef>
            <a:effectRef idx="0">
              <a:scrgbClr r="0" g="0" b="0"/>
            </a:effectRef>
            <a:fontRef idx="none"/>
          </p:style>
          <p:txBody>
            <a:bodyPr/>
            <a:lstStyle/>
            <a:p>
              <a:endParaRPr lang="en-US"/>
            </a:p>
          </p:txBody>
        </p:sp>
        <p:sp>
          <p:nvSpPr>
            <p:cNvPr id="86" name="Shape 3464"/>
            <p:cNvSpPr/>
            <p:nvPr/>
          </p:nvSpPr>
          <p:spPr>
            <a:xfrm>
              <a:off x="1051002" y="691367"/>
              <a:ext cx="75705" cy="110363"/>
            </a:xfrm>
            <a:custGeom>
              <a:avLst/>
              <a:gdLst/>
              <a:ahLst/>
              <a:cxnLst/>
              <a:rect l="0" t="0" r="0" b="0"/>
              <a:pathLst>
                <a:path w="75705" h="110363">
                  <a:moveTo>
                    <a:pt x="39713" y="0"/>
                  </a:moveTo>
                  <a:cubicBezTo>
                    <a:pt x="39713" y="0"/>
                    <a:pt x="62446" y="31496"/>
                    <a:pt x="66053" y="38430"/>
                  </a:cubicBezTo>
                  <a:cubicBezTo>
                    <a:pt x="71006" y="48006"/>
                    <a:pt x="75451" y="56363"/>
                    <a:pt x="75629" y="67044"/>
                  </a:cubicBezTo>
                  <a:cubicBezTo>
                    <a:pt x="75705" y="72161"/>
                    <a:pt x="75095" y="77254"/>
                    <a:pt x="73622" y="82195"/>
                  </a:cubicBezTo>
                  <a:cubicBezTo>
                    <a:pt x="69063" y="97460"/>
                    <a:pt x="55016" y="110363"/>
                    <a:pt x="39091" y="110363"/>
                  </a:cubicBezTo>
                  <a:cubicBezTo>
                    <a:pt x="23165" y="110363"/>
                    <a:pt x="9106" y="97460"/>
                    <a:pt x="4559" y="82195"/>
                  </a:cubicBezTo>
                  <a:cubicBezTo>
                    <a:pt x="0" y="66929"/>
                    <a:pt x="4267" y="52756"/>
                    <a:pt x="12395" y="39053"/>
                  </a:cubicBezTo>
                  <a:cubicBezTo>
                    <a:pt x="16612" y="31941"/>
                    <a:pt x="39713" y="0"/>
                    <a:pt x="39713"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7" name="Shape 3465"/>
            <p:cNvSpPr/>
            <p:nvPr/>
          </p:nvSpPr>
          <p:spPr>
            <a:xfrm>
              <a:off x="823826" y="277747"/>
              <a:ext cx="89248" cy="163641"/>
            </a:xfrm>
            <a:custGeom>
              <a:avLst/>
              <a:gdLst/>
              <a:ahLst/>
              <a:cxnLst/>
              <a:rect l="0" t="0" r="0" b="0"/>
              <a:pathLst>
                <a:path w="89248" h="163641">
                  <a:moveTo>
                    <a:pt x="71056" y="0"/>
                  </a:moveTo>
                  <a:lnTo>
                    <a:pt x="89248" y="564"/>
                  </a:lnTo>
                  <a:lnTo>
                    <a:pt x="89248" y="26054"/>
                  </a:lnTo>
                  <a:lnTo>
                    <a:pt x="88821" y="25933"/>
                  </a:lnTo>
                  <a:cubicBezTo>
                    <a:pt x="83345" y="25207"/>
                    <a:pt x="77860" y="25290"/>
                    <a:pt x="72550" y="26225"/>
                  </a:cubicBezTo>
                  <a:cubicBezTo>
                    <a:pt x="65471" y="27471"/>
                    <a:pt x="58702" y="30232"/>
                    <a:pt x="52680" y="34607"/>
                  </a:cubicBezTo>
                  <a:cubicBezTo>
                    <a:pt x="28588" y="52120"/>
                    <a:pt x="25387" y="88938"/>
                    <a:pt x="45542" y="116687"/>
                  </a:cubicBezTo>
                  <a:cubicBezTo>
                    <a:pt x="55626" y="130562"/>
                    <a:pt x="69669" y="139582"/>
                    <a:pt x="84204" y="142946"/>
                  </a:cubicBezTo>
                  <a:lnTo>
                    <a:pt x="89248" y="143109"/>
                  </a:lnTo>
                  <a:lnTo>
                    <a:pt x="89248" y="163592"/>
                  </a:lnTo>
                  <a:lnTo>
                    <a:pt x="82274" y="163641"/>
                  </a:lnTo>
                  <a:cubicBezTo>
                    <a:pt x="61417" y="159693"/>
                    <a:pt x="41586" y="147713"/>
                    <a:pt x="27724" y="128638"/>
                  </a:cubicBezTo>
                  <a:cubicBezTo>
                    <a:pt x="0" y="90487"/>
                    <a:pt x="6655" y="38392"/>
                    <a:pt x="42596" y="12280"/>
                  </a:cubicBezTo>
                  <a:cubicBezTo>
                    <a:pt x="51578" y="5753"/>
                    <a:pt x="61181" y="1775"/>
                    <a:pt x="71056" y="0"/>
                  </a:cubicBez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8" name="Shape 3466"/>
            <p:cNvSpPr/>
            <p:nvPr/>
          </p:nvSpPr>
          <p:spPr>
            <a:xfrm>
              <a:off x="913074" y="278311"/>
              <a:ext cx="237053" cy="230748"/>
            </a:xfrm>
            <a:custGeom>
              <a:avLst/>
              <a:gdLst/>
              <a:ahLst/>
              <a:cxnLst/>
              <a:rect l="0" t="0" r="0" b="0"/>
              <a:pathLst>
                <a:path w="237053" h="230748">
                  <a:moveTo>
                    <a:pt x="0" y="0"/>
                  </a:moveTo>
                  <a:lnTo>
                    <a:pt x="11899" y="369"/>
                  </a:lnTo>
                  <a:cubicBezTo>
                    <a:pt x="32040" y="4931"/>
                    <a:pt x="51874" y="16911"/>
                    <a:pt x="68613" y="33522"/>
                  </a:cubicBezTo>
                  <a:cubicBezTo>
                    <a:pt x="74798" y="39669"/>
                    <a:pt x="99055" y="60459"/>
                    <a:pt x="111983" y="74861"/>
                  </a:cubicBezTo>
                  <a:lnTo>
                    <a:pt x="237053" y="189132"/>
                  </a:lnTo>
                  <a:lnTo>
                    <a:pt x="237053" y="230748"/>
                  </a:lnTo>
                  <a:lnTo>
                    <a:pt x="131567" y="131782"/>
                  </a:lnTo>
                  <a:cubicBezTo>
                    <a:pt x="131567" y="131782"/>
                    <a:pt x="99118" y="98241"/>
                    <a:pt x="71585" y="131465"/>
                  </a:cubicBezTo>
                  <a:cubicBezTo>
                    <a:pt x="66784" y="138399"/>
                    <a:pt x="60891" y="144686"/>
                    <a:pt x="53729" y="149892"/>
                  </a:cubicBezTo>
                  <a:cubicBezTo>
                    <a:pt x="44746" y="156417"/>
                    <a:pt x="34785" y="160700"/>
                    <a:pt x="24462" y="162858"/>
                  </a:cubicBezTo>
                  <a:lnTo>
                    <a:pt x="0" y="163028"/>
                  </a:lnTo>
                  <a:lnTo>
                    <a:pt x="0" y="142545"/>
                  </a:lnTo>
                  <a:lnTo>
                    <a:pt x="16695" y="143085"/>
                  </a:lnTo>
                  <a:cubicBezTo>
                    <a:pt x="23775" y="141839"/>
                    <a:pt x="30545" y="139079"/>
                    <a:pt x="36571" y="134703"/>
                  </a:cubicBezTo>
                  <a:cubicBezTo>
                    <a:pt x="60663" y="117203"/>
                    <a:pt x="63863" y="80373"/>
                    <a:pt x="43696" y="52623"/>
                  </a:cubicBezTo>
                  <a:cubicBezTo>
                    <a:pt x="36138" y="42217"/>
                    <a:pt x="26349" y="34541"/>
                    <a:pt x="15795" y="29935"/>
                  </a:cubicBezTo>
                  <a:lnTo>
                    <a:pt x="0" y="25490"/>
                  </a:lnTo>
                  <a:lnTo>
                    <a:pt x="0"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89" name="Shape 3467"/>
            <p:cNvSpPr/>
            <p:nvPr/>
          </p:nvSpPr>
          <p:spPr>
            <a:xfrm>
              <a:off x="1061075" y="109221"/>
              <a:ext cx="89053" cy="275815"/>
            </a:xfrm>
            <a:custGeom>
              <a:avLst/>
              <a:gdLst/>
              <a:ahLst/>
              <a:cxnLst/>
              <a:rect l="0" t="0" r="0" b="0"/>
              <a:pathLst>
                <a:path w="89053" h="275815">
                  <a:moveTo>
                    <a:pt x="89053" y="0"/>
                  </a:moveTo>
                  <a:lnTo>
                    <a:pt x="89053" y="22376"/>
                  </a:lnTo>
                  <a:lnTo>
                    <a:pt x="88630" y="22225"/>
                  </a:lnTo>
                  <a:cubicBezTo>
                    <a:pt x="83154" y="21499"/>
                    <a:pt x="77669" y="21582"/>
                    <a:pt x="72360" y="22518"/>
                  </a:cubicBezTo>
                  <a:cubicBezTo>
                    <a:pt x="65280" y="23766"/>
                    <a:pt x="58512" y="26529"/>
                    <a:pt x="52489" y="30908"/>
                  </a:cubicBezTo>
                  <a:cubicBezTo>
                    <a:pt x="28385" y="48408"/>
                    <a:pt x="25184" y="85238"/>
                    <a:pt x="45352" y="112988"/>
                  </a:cubicBezTo>
                  <a:cubicBezTo>
                    <a:pt x="55429" y="126863"/>
                    <a:pt x="69472" y="135883"/>
                    <a:pt x="84007" y="139247"/>
                  </a:cubicBezTo>
                  <a:lnTo>
                    <a:pt x="89053" y="139410"/>
                  </a:lnTo>
                  <a:lnTo>
                    <a:pt x="89053" y="275815"/>
                  </a:lnTo>
                  <a:lnTo>
                    <a:pt x="47155" y="183524"/>
                  </a:lnTo>
                  <a:cubicBezTo>
                    <a:pt x="37452" y="166772"/>
                    <a:pt x="25184" y="137270"/>
                    <a:pt x="21260" y="129485"/>
                  </a:cubicBezTo>
                  <a:cubicBezTo>
                    <a:pt x="0" y="87385"/>
                    <a:pt x="190" y="39239"/>
                    <a:pt x="36119" y="13140"/>
                  </a:cubicBezTo>
                  <a:cubicBezTo>
                    <a:pt x="45104" y="6613"/>
                    <a:pt x="55069" y="2327"/>
                    <a:pt x="65395" y="167"/>
                  </a:cubicBezTo>
                  <a:lnTo>
                    <a:pt x="89053"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sp>
          <p:nvSpPr>
            <p:cNvPr id="90" name="Shape 3468"/>
            <p:cNvSpPr/>
            <p:nvPr/>
          </p:nvSpPr>
          <p:spPr>
            <a:xfrm>
              <a:off x="1134442" y="109166"/>
              <a:ext cx="321666" cy="715277"/>
            </a:xfrm>
            <a:custGeom>
              <a:avLst/>
              <a:gdLst/>
              <a:ahLst/>
              <a:cxnLst/>
              <a:rect l="0" t="0" r="0" b="0"/>
              <a:pathLst>
                <a:path w="321666" h="715277">
                  <a:moveTo>
                    <a:pt x="23470" y="0"/>
                  </a:moveTo>
                  <a:cubicBezTo>
                    <a:pt x="44329" y="3946"/>
                    <a:pt x="64160" y="15926"/>
                    <a:pt x="78016" y="35001"/>
                  </a:cubicBezTo>
                  <a:cubicBezTo>
                    <a:pt x="105740" y="73152"/>
                    <a:pt x="99085" y="125247"/>
                    <a:pt x="63144" y="151359"/>
                  </a:cubicBezTo>
                  <a:cubicBezTo>
                    <a:pt x="55994" y="156553"/>
                    <a:pt x="48184" y="160223"/>
                    <a:pt x="40119" y="162636"/>
                  </a:cubicBezTo>
                  <a:cubicBezTo>
                    <a:pt x="0" y="178562"/>
                    <a:pt x="21869" y="219786"/>
                    <a:pt x="21869" y="219786"/>
                  </a:cubicBezTo>
                  <a:lnTo>
                    <a:pt x="97257" y="380162"/>
                  </a:lnTo>
                  <a:cubicBezTo>
                    <a:pt x="102680" y="391414"/>
                    <a:pt x="107848" y="402501"/>
                    <a:pt x="112827" y="413436"/>
                  </a:cubicBezTo>
                  <a:cubicBezTo>
                    <a:pt x="171069" y="469811"/>
                    <a:pt x="283388" y="581228"/>
                    <a:pt x="321666" y="637972"/>
                  </a:cubicBezTo>
                  <a:cubicBezTo>
                    <a:pt x="321666" y="637972"/>
                    <a:pt x="253670" y="600837"/>
                    <a:pt x="159652" y="526656"/>
                  </a:cubicBezTo>
                  <a:lnTo>
                    <a:pt x="162992" y="536296"/>
                  </a:lnTo>
                  <a:cubicBezTo>
                    <a:pt x="201828" y="643445"/>
                    <a:pt x="215278" y="715277"/>
                    <a:pt x="215278" y="715277"/>
                  </a:cubicBezTo>
                  <a:cubicBezTo>
                    <a:pt x="181635" y="672224"/>
                    <a:pt x="129451" y="573494"/>
                    <a:pt x="91592" y="498297"/>
                  </a:cubicBezTo>
                  <a:lnTo>
                    <a:pt x="91110" y="497942"/>
                  </a:lnTo>
                  <a:cubicBezTo>
                    <a:pt x="89395" y="494360"/>
                    <a:pt x="86817" y="489001"/>
                    <a:pt x="83998" y="483171"/>
                  </a:cubicBezTo>
                  <a:cubicBezTo>
                    <a:pt x="77394" y="469951"/>
                    <a:pt x="71514" y="458000"/>
                    <a:pt x="66269" y="447269"/>
                  </a:cubicBezTo>
                  <a:cubicBezTo>
                    <a:pt x="57404" y="439166"/>
                    <a:pt x="48451" y="430822"/>
                    <a:pt x="39434" y="422173"/>
                  </a:cubicBezTo>
                  <a:lnTo>
                    <a:pt x="15685" y="399892"/>
                  </a:lnTo>
                  <a:lnTo>
                    <a:pt x="15685" y="358276"/>
                  </a:lnTo>
                  <a:lnTo>
                    <a:pt x="40500" y="380949"/>
                  </a:lnTo>
                  <a:lnTo>
                    <a:pt x="53124" y="380213"/>
                  </a:lnTo>
                  <a:lnTo>
                    <a:pt x="57709" y="368440"/>
                  </a:lnTo>
                  <a:lnTo>
                    <a:pt x="15685" y="275869"/>
                  </a:lnTo>
                  <a:lnTo>
                    <a:pt x="15685" y="139465"/>
                  </a:lnTo>
                  <a:lnTo>
                    <a:pt x="32377" y="140005"/>
                  </a:lnTo>
                  <a:cubicBezTo>
                    <a:pt x="39457" y="138759"/>
                    <a:pt x="46225" y="135998"/>
                    <a:pt x="52248" y="131623"/>
                  </a:cubicBezTo>
                  <a:cubicBezTo>
                    <a:pt x="76353" y="114110"/>
                    <a:pt x="79553" y="77292"/>
                    <a:pt x="59385" y="49543"/>
                  </a:cubicBezTo>
                  <a:cubicBezTo>
                    <a:pt x="53717" y="41734"/>
                    <a:pt x="46793" y="35464"/>
                    <a:pt x="39233" y="30872"/>
                  </a:cubicBezTo>
                  <a:lnTo>
                    <a:pt x="15685" y="22431"/>
                  </a:lnTo>
                  <a:lnTo>
                    <a:pt x="15685" y="55"/>
                  </a:lnTo>
                  <a:lnTo>
                    <a:pt x="23470" y="0"/>
                  </a:lnTo>
                  <a:close/>
                </a:path>
              </a:pathLst>
            </a:custGeom>
            <a:ln w="0" cap="flat">
              <a:miter lim="127000"/>
            </a:ln>
          </p:spPr>
          <p:style>
            <a:lnRef idx="0">
              <a:srgbClr val="000000">
                <a:alpha val="0"/>
              </a:srgbClr>
            </a:lnRef>
            <a:fillRef idx="1">
              <a:srgbClr val="00A69F"/>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966442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713C-35BF-479F-A8BC-07FFD7ACE7FC}"/>
              </a:ext>
            </a:extLst>
          </p:cNvPr>
          <p:cNvSpPr>
            <a:spLocks noGrp="1"/>
          </p:cNvSpPr>
          <p:nvPr>
            <p:ph type="title"/>
          </p:nvPr>
        </p:nvSpPr>
        <p:spPr>
          <a:xfrm>
            <a:off x="147208" y="105317"/>
            <a:ext cx="11897585" cy="1143000"/>
          </a:xfrm>
        </p:spPr>
        <p:txBody>
          <a:bodyPr/>
          <a:lstStyle/>
          <a:p>
            <a:pPr algn="ctr"/>
            <a:r>
              <a:rPr lang="en-US" sz="3200" dirty="0">
                <a:solidFill>
                  <a:schemeClr val="tx1"/>
                </a:solidFill>
              </a:rPr>
              <a:t>Personal Protective Equipment (PPE) for Cleaning</a:t>
            </a:r>
            <a:br>
              <a:rPr lang="en-US" sz="3200" dirty="0">
                <a:solidFill>
                  <a:schemeClr val="tx1"/>
                </a:solidFill>
              </a:rPr>
            </a:br>
            <a:r>
              <a:rPr lang="en-US" sz="2133" i="1" dirty="0">
                <a:solidFill>
                  <a:schemeClr val="tx1"/>
                </a:solidFill>
              </a:rPr>
              <a:t>Hand hygiene action should always be applied, including after PPE removal</a:t>
            </a:r>
          </a:p>
        </p:txBody>
      </p:sp>
      <p:graphicFrame>
        <p:nvGraphicFramePr>
          <p:cNvPr id="6" name="Table 6">
            <a:extLst>
              <a:ext uri="{FF2B5EF4-FFF2-40B4-BE49-F238E27FC236}">
                <a16:creationId xmlns:a16="http://schemas.microsoft.com/office/drawing/2014/main" id="{B65F3806-B9CE-45A2-A539-CA2DA4A9AECF}"/>
              </a:ext>
            </a:extLst>
          </p:cNvPr>
          <p:cNvGraphicFramePr>
            <a:graphicFrameLocks noGrp="1"/>
          </p:cNvGraphicFramePr>
          <p:nvPr>
            <p:extLst>
              <p:ext uri="{D42A27DB-BD31-4B8C-83A1-F6EECF244321}">
                <p14:modId xmlns:p14="http://schemas.microsoft.com/office/powerpoint/2010/main" val="2774097333"/>
              </p:ext>
            </p:extLst>
          </p:nvPr>
        </p:nvGraphicFramePr>
        <p:xfrm>
          <a:off x="279027" y="1224452"/>
          <a:ext cx="7672944" cy="5523747"/>
        </p:xfrm>
        <a:graphic>
          <a:graphicData uri="http://schemas.openxmlformats.org/drawingml/2006/table">
            <a:tbl>
              <a:tblPr firstRow="1" bandRow="1">
                <a:tableStyleId>{5C22544A-7EE6-4342-B048-85BDC9FD1C3A}</a:tableStyleId>
              </a:tblPr>
              <a:tblGrid>
                <a:gridCol w="3836472">
                  <a:extLst>
                    <a:ext uri="{9D8B030D-6E8A-4147-A177-3AD203B41FA5}">
                      <a16:colId xmlns:a16="http://schemas.microsoft.com/office/drawing/2014/main" val="234934209"/>
                    </a:ext>
                  </a:extLst>
                </a:gridCol>
                <a:gridCol w="3836472">
                  <a:extLst>
                    <a:ext uri="{9D8B030D-6E8A-4147-A177-3AD203B41FA5}">
                      <a16:colId xmlns:a16="http://schemas.microsoft.com/office/drawing/2014/main" val="771697397"/>
                    </a:ext>
                  </a:extLst>
                </a:gridCol>
              </a:tblGrid>
              <a:tr h="666334">
                <a:tc>
                  <a:txBody>
                    <a:bodyPr/>
                    <a:lstStyle/>
                    <a:p>
                      <a:pPr algn="ctr"/>
                      <a:r>
                        <a:rPr lang="en-US" sz="1800" b="1" dirty="0"/>
                        <a:t>Type of cleaning task</a:t>
                      </a:r>
                    </a:p>
                  </a:txBody>
                  <a:tcPr marL="121920" marR="121920" marT="60960" marB="609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Required personal protective equipment for cleaning staff</a:t>
                      </a:r>
                    </a:p>
                  </a:txBody>
                  <a:tcPr marL="121920" marR="121920" marT="60960" marB="60960" anchor="ctr"/>
                </a:tc>
                <a:extLst>
                  <a:ext uri="{0D108BD9-81ED-4DB2-BD59-A6C34878D82A}">
                    <a16:rowId xmlns:a16="http://schemas.microsoft.com/office/drawing/2014/main" val="2804773732"/>
                  </a:ext>
                </a:extLst>
              </a:tr>
              <a:tr h="666334">
                <a:tc>
                  <a:txBody>
                    <a:bodyPr/>
                    <a:lstStyle/>
                    <a:p>
                      <a:r>
                        <a:rPr lang="en-US" sz="1800" dirty="0"/>
                        <a:t>Routine cleaning </a:t>
                      </a:r>
                    </a:p>
                    <a:p>
                      <a:r>
                        <a:rPr lang="en-US" sz="1800" dirty="0"/>
                        <a:t>(standard precautions)</a:t>
                      </a: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Mask (unless spills or contamination risk—see below)	</a:t>
                      </a:r>
                    </a:p>
                  </a:txBody>
                  <a:tcPr marL="121920" marR="121920" marT="60960" marB="60960" anchor="ctr"/>
                </a:tc>
                <a:extLst>
                  <a:ext uri="{0D108BD9-81ED-4DB2-BD59-A6C34878D82A}">
                    <a16:rowId xmlns:a16="http://schemas.microsoft.com/office/drawing/2014/main" val="433451405"/>
                  </a:ext>
                </a:extLst>
              </a:tr>
              <a:tr h="666334">
                <a:tc>
                  <a:txBody>
                    <a:bodyPr/>
                    <a:lstStyle/>
                    <a:p>
                      <a:r>
                        <a:rPr lang="en-US" sz="1800" dirty="0"/>
                        <a:t>Terminal cleaning </a:t>
                      </a:r>
                    </a:p>
                    <a:p>
                      <a:r>
                        <a:rPr lang="en-US" sz="1800" dirty="0"/>
                        <a:t>(standard precautions)</a:t>
                      </a: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Mask and Reusable rubber gloves</a:t>
                      </a:r>
                    </a:p>
                  </a:txBody>
                  <a:tcPr marL="121920" marR="121920" marT="60960" marB="60960" anchor="ctr"/>
                </a:tc>
                <a:extLst>
                  <a:ext uri="{0D108BD9-81ED-4DB2-BD59-A6C34878D82A}">
                    <a16:rowId xmlns:a16="http://schemas.microsoft.com/office/drawing/2014/main" val="2624569390"/>
                  </a:ext>
                </a:extLst>
              </a:tr>
              <a:tr h="136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Blood and body fluid spills and high contamination risk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(e.g., cleaning bed of an incontinent patient, labor and delivery wards)</a:t>
                      </a:r>
                    </a:p>
                  </a:txBody>
                  <a:tcPr marL="121920" marR="121920" marT="60960" marB="60960" anchor="ctr"/>
                </a:tc>
                <a:tc>
                  <a:txBody>
                    <a:bodyPr/>
                    <a:lstStyle/>
                    <a:p>
                      <a:r>
                        <a:rPr lang="en-US" sz="1800" b="0" i="0" u="none" strike="noStrike" kern="1200" baseline="0" dirty="0">
                          <a:solidFill>
                            <a:schemeClr val="dk1"/>
                          </a:solidFill>
                          <a:latin typeface="+mn-lt"/>
                          <a:ea typeface="+mn-ea"/>
                          <a:cs typeface="+mn-cs"/>
                        </a:rPr>
                        <a:t>Gown and/or plastic apron</a:t>
                      </a:r>
                    </a:p>
                    <a:p>
                      <a:r>
                        <a:rPr lang="en-US" sz="1800" b="0" i="0" u="none" strike="noStrike" kern="1200" baseline="0" dirty="0">
                          <a:solidFill>
                            <a:schemeClr val="dk1"/>
                          </a:solidFill>
                          <a:latin typeface="+mn-lt"/>
                          <a:ea typeface="+mn-ea"/>
                          <a:cs typeface="+mn-cs"/>
                        </a:rPr>
                        <a:t>Reusable rubber gloves</a:t>
                      </a:r>
                    </a:p>
                    <a:p>
                      <a:r>
                        <a:rPr lang="en-US" sz="1800" b="0" i="0" u="none" strike="noStrike" kern="1200" baseline="0" dirty="0">
                          <a:solidFill>
                            <a:schemeClr val="dk1"/>
                          </a:solidFill>
                          <a:latin typeface="+mn-lt"/>
                          <a:ea typeface="+mn-ea"/>
                          <a:cs typeface="+mn-cs"/>
                        </a:rPr>
                        <a:t>Face shield or face mask and goggles (if splash risk or large spill)	</a:t>
                      </a:r>
                    </a:p>
                  </a:txBody>
                  <a:tcPr marL="121920" marR="121920" marT="60960" marB="60960" anchor="ctr"/>
                </a:tc>
                <a:extLst>
                  <a:ext uri="{0D108BD9-81ED-4DB2-BD59-A6C34878D82A}">
                    <a16:rowId xmlns:a16="http://schemas.microsoft.com/office/drawing/2014/main" val="3755894674"/>
                  </a:ext>
                </a:extLst>
              </a:tr>
              <a:tr h="1211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Droplet precautions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(routine and terminal cleaning)</a:t>
                      </a:r>
                    </a:p>
                  </a:txBody>
                  <a:tcPr marL="121920" marR="121920" marT="60960" marB="60960" anchor="ctr"/>
                </a:tc>
                <a:tc>
                  <a:txBody>
                    <a:bodyPr/>
                    <a:lstStyle/>
                    <a:p>
                      <a:r>
                        <a:rPr lang="en-US" sz="1800" b="0" i="0" u="none" strike="noStrike" kern="1200" baseline="0" dirty="0">
                          <a:solidFill>
                            <a:schemeClr val="dk1"/>
                          </a:solidFill>
                          <a:latin typeface="+mn-lt"/>
                          <a:ea typeface="+mn-ea"/>
                          <a:cs typeface="+mn-cs"/>
                        </a:rPr>
                        <a:t>Gown and/or plastic apron</a:t>
                      </a:r>
                    </a:p>
                    <a:p>
                      <a:r>
                        <a:rPr lang="en-US" sz="1800" b="0" i="0" u="none" strike="noStrike" kern="1200" baseline="0" dirty="0">
                          <a:solidFill>
                            <a:schemeClr val="dk1"/>
                          </a:solidFill>
                          <a:latin typeface="+mn-lt"/>
                          <a:ea typeface="+mn-ea"/>
                          <a:cs typeface="+mn-cs"/>
                        </a:rPr>
                        <a:t>Reusable rubber gloves</a:t>
                      </a:r>
                    </a:p>
                    <a:p>
                      <a:r>
                        <a:rPr lang="en-US" sz="1800" b="0" i="0" u="none" strike="noStrike" kern="1200" baseline="0" dirty="0">
                          <a:solidFill>
                            <a:schemeClr val="dk1"/>
                          </a:solidFill>
                          <a:latin typeface="+mn-lt"/>
                          <a:ea typeface="+mn-ea"/>
                          <a:cs typeface="+mn-cs"/>
                        </a:rPr>
                        <a:t>Face shield or face mask and goggles</a:t>
                      </a:r>
                    </a:p>
                  </a:txBody>
                  <a:tcPr marL="121920" marR="121920" marT="60960" marB="60960" anchor="ctr"/>
                </a:tc>
                <a:extLst>
                  <a:ext uri="{0D108BD9-81ED-4DB2-BD59-A6C34878D82A}">
                    <a16:rowId xmlns:a16="http://schemas.microsoft.com/office/drawing/2014/main" val="998315445"/>
                  </a:ext>
                </a:extLst>
              </a:tr>
              <a:tr h="938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Contact precautions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(routine and terminal cleaning)</a:t>
                      </a:r>
                    </a:p>
                  </a:txBody>
                  <a:tcPr marL="121920" marR="121920" marT="60960" marB="60960" anchor="ctr"/>
                </a:tc>
                <a:tc>
                  <a:txBody>
                    <a:bodyPr/>
                    <a:lstStyle/>
                    <a:p>
                      <a:r>
                        <a:rPr lang="en-US" sz="1800" b="0" i="0" u="none" strike="noStrike" kern="1200" baseline="0" dirty="0">
                          <a:solidFill>
                            <a:schemeClr val="dk1"/>
                          </a:solidFill>
                          <a:latin typeface="+mn-lt"/>
                          <a:ea typeface="+mn-ea"/>
                          <a:cs typeface="+mn-cs"/>
                        </a:rPr>
                        <a:t>Gown and/or plastic apron</a:t>
                      </a:r>
                    </a:p>
                    <a:p>
                      <a:r>
                        <a:rPr lang="en-US" sz="1800" b="0" i="0" u="none" strike="noStrike" kern="1200" baseline="0" dirty="0">
                          <a:solidFill>
                            <a:schemeClr val="dk1"/>
                          </a:solidFill>
                          <a:latin typeface="+mn-lt"/>
                          <a:ea typeface="+mn-ea"/>
                          <a:cs typeface="+mn-cs"/>
                        </a:rPr>
                        <a:t>Reusable rubber gloves</a:t>
                      </a:r>
                    </a:p>
                  </a:txBody>
                  <a:tcPr marL="121920" marR="121920" marT="60960" marB="60960" anchor="ctr"/>
                </a:tc>
                <a:extLst>
                  <a:ext uri="{0D108BD9-81ED-4DB2-BD59-A6C34878D82A}">
                    <a16:rowId xmlns:a16="http://schemas.microsoft.com/office/drawing/2014/main" val="595879124"/>
                  </a:ext>
                </a:extLst>
              </a:tr>
            </a:tbl>
          </a:graphicData>
        </a:graphic>
      </p:graphicFrame>
      <p:pic>
        <p:nvPicPr>
          <p:cNvPr id="4" name="Picture 3">
            <a:extLst>
              <a:ext uri="{FF2B5EF4-FFF2-40B4-BE49-F238E27FC236}">
                <a16:creationId xmlns:a16="http://schemas.microsoft.com/office/drawing/2014/main" id="{87199AAC-CD3C-47A8-9C88-F741DA2186D2}"/>
              </a:ext>
            </a:extLst>
          </p:cNvPr>
          <p:cNvPicPr>
            <a:picLocks noChangeAspect="1"/>
          </p:cNvPicPr>
          <p:nvPr/>
        </p:nvPicPr>
        <p:blipFill>
          <a:blip r:embed="rId3"/>
          <a:stretch>
            <a:fillRect/>
          </a:stretch>
        </p:blipFill>
        <p:spPr>
          <a:xfrm>
            <a:off x="7951972" y="1384167"/>
            <a:ext cx="4175178" cy="3419653"/>
          </a:xfrm>
          <a:prstGeom prst="rect">
            <a:avLst/>
          </a:prstGeom>
        </p:spPr>
      </p:pic>
      <p:cxnSp>
        <p:nvCxnSpPr>
          <p:cNvPr id="9" name="Straight Arrow Connector 8">
            <a:extLst>
              <a:ext uri="{FF2B5EF4-FFF2-40B4-BE49-F238E27FC236}">
                <a16:creationId xmlns:a16="http://schemas.microsoft.com/office/drawing/2014/main" id="{3BD412E1-393D-4257-B771-007837B10A15}"/>
              </a:ext>
            </a:extLst>
          </p:cNvPr>
          <p:cNvCxnSpPr>
            <a:cxnSpLocks/>
            <a:stCxn id="10" idx="1"/>
          </p:cNvCxnSpPr>
          <p:nvPr/>
        </p:nvCxnSpPr>
        <p:spPr>
          <a:xfrm flipH="1" flipV="1">
            <a:off x="7191274" y="4313226"/>
            <a:ext cx="1138684" cy="2129276"/>
          </a:xfrm>
          <a:prstGeom prst="straightConnector1">
            <a:avLst/>
          </a:prstGeom>
          <a:ln w="571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7FB5D9-8E30-473A-931A-FC8BEF5B8BEE}"/>
              </a:ext>
            </a:extLst>
          </p:cNvPr>
          <p:cNvSpPr txBox="1"/>
          <p:nvPr/>
        </p:nvSpPr>
        <p:spPr>
          <a:xfrm>
            <a:off x="8329958" y="6027003"/>
            <a:ext cx="3473571" cy="830997"/>
          </a:xfrm>
          <a:prstGeom prst="rect">
            <a:avLst/>
          </a:prstGeom>
          <a:noFill/>
          <a:ln>
            <a:solidFill>
              <a:schemeClr val="tx1"/>
            </a:solidFill>
          </a:ln>
        </p:spPr>
        <p:txBody>
          <a:bodyPr wrap="square" rtlCol="0">
            <a:spAutoFit/>
          </a:bodyPr>
          <a:lstStyle/>
          <a:p>
            <a:r>
              <a:rPr lang="en-US" sz="2400" dirty="0">
                <a:solidFill>
                  <a:srgbClr val="FF00FF"/>
                </a:solidFill>
              </a:rPr>
              <a:t>Cleaning staff PPE for COVID-19</a:t>
            </a:r>
          </a:p>
        </p:txBody>
      </p:sp>
    </p:spTree>
    <p:extLst>
      <p:ext uri="{BB962C8B-B14F-4D97-AF65-F5344CB8AC3E}">
        <p14:creationId xmlns:p14="http://schemas.microsoft.com/office/powerpoint/2010/main" val="8725877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860660"/>
          </a:xfrm>
          <a:prstGeom prst="rect">
            <a:avLst/>
          </a:prstGeom>
        </p:spPr>
      </p:pic>
      <p:sp>
        <p:nvSpPr>
          <p:cNvPr id="4" name="TextBox 3"/>
          <p:cNvSpPr txBox="1"/>
          <p:nvPr/>
        </p:nvSpPr>
        <p:spPr>
          <a:xfrm>
            <a:off x="0" y="5860660"/>
            <a:ext cx="12192000" cy="923330"/>
          </a:xfrm>
          <a:prstGeom prst="rect">
            <a:avLst/>
          </a:prstGeom>
          <a:solidFill>
            <a:schemeClr val="accent6">
              <a:lumMod val="60000"/>
              <a:lumOff val="40000"/>
            </a:schemeClr>
          </a:solidFill>
        </p:spPr>
        <p:txBody>
          <a:bodyPr wrap="square" rtlCol="0">
            <a:spAutoFit/>
          </a:bodyPr>
          <a:lstStyle/>
          <a:p>
            <a:r>
              <a:rPr lang="en-US" dirty="0"/>
              <a:t>Both WHO and UN Environment program have endorsed steam based disinfection because of the persistent organic pollutants produced by incineration. Incineration is also more expensive and has more carbon footprint than steam based technologies. Trapping energy from waste burning is the most polluting and expensive form if energy generation.</a:t>
            </a:r>
          </a:p>
        </p:txBody>
      </p:sp>
    </p:spTree>
    <p:extLst>
      <p:ext uri="{BB962C8B-B14F-4D97-AF65-F5344CB8AC3E}">
        <p14:creationId xmlns:p14="http://schemas.microsoft.com/office/powerpoint/2010/main" val="293675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0771" y="605311"/>
            <a:ext cx="7443989" cy="5692458"/>
          </a:xfrm>
        </p:spPr>
        <p:txBody>
          <a:bodyPr>
            <a:normAutofit/>
          </a:bodyPr>
          <a:lstStyle/>
          <a:p>
            <a:pPr>
              <a:lnSpc>
                <a:spcPct val="200000"/>
              </a:lnSpc>
            </a:pPr>
            <a:r>
              <a:rPr lang="en-US" sz="3600" b="1" dirty="0"/>
              <a:t>Goal: </a:t>
            </a:r>
            <a:br>
              <a:rPr lang="en-US" sz="3600" b="1" dirty="0"/>
            </a:br>
            <a:r>
              <a:rPr lang="en-US" sz="3600" dirty="0"/>
              <a:t>Increase health and safety awareness for responders and workers with potential exposure to COVID-19. </a:t>
            </a:r>
          </a:p>
        </p:txBody>
      </p:sp>
    </p:spTree>
    <p:extLst>
      <p:ext uri="{BB962C8B-B14F-4D97-AF65-F5344CB8AC3E}">
        <p14:creationId xmlns:p14="http://schemas.microsoft.com/office/powerpoint/2010/main" val="384385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0" y="540912"/>
            <a:ext cx="12188270" cy="5756856"/>
          </a:xfrm>
          <a:prstGeom prst="rect">
            <a:avLst/>
          </a:prstGeom>
        </p:spPr>
      </p:pic>
    </p:spTree>
    <p:extLst>
      <p:ext uri="{BB962C8B-B14F-4D97-AF65-F5344CB8AC3E}">
        <p14:creationId xmlns:p14="http://schemas.microsoft.com/office/powerpoint/2010/main" val="42943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20" y="767593"/>
            <a:ext cx="12165479" cy="5311235"/>
          </a:xfrm>
          <a:prstGeom prst="rect">
            <a:avLst/>
          </a:prstGeom>
        </p:spPr>
      </p:pic>
    </p:spTree>
    <p:extLst>
      <p:ext uri="{BB962C8B-B14F-4D97-AF65-F5344CB8AC3E}">
        <p14:creationId xmlns:p14="http://schemas.microsoft.com/office/powerpoint/2010/main" val="4186521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47" y="309093"/>
            <a:ext cx="12130553" cy="6233531"/>
          </a:xfrm>
          <a:prstGeom prst="rect">
            <a:avLst/>
          </a:prstGeom>
        </p:spPr>
      </p:pic>
    </p:spTree>
    <p:extLst>
      <p:ext uri="{BB962C8B-B14F-4D97-AF65-F5344CB8AC3E}">
        <p14:creationId xmlns:p14="http://schemas.microsoft.com/office/powerpoint/2010/main" val="382903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90" y="154547"/>
            <a:ext cx="12293610" cy="6439436"/>
          </a:xfrm>
          <a:prstGeom prst="rect">
            <a:avLst/>
          </a:prstGeom>
        </p:spPr>
      </p:pic>
    </p:spTree>
    <p:extLst>
      <p:ext uri="{BB962C8B-B14F-4D97-AF65-F5344CB8AC3E}">
        <p14:creationId xmlns:p14="http://schemas.microsoft.com/office/powerpoint/2010/main" val="361714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normAutofit/>
          </a:bodyPr>
          <a:lstStyle/>
          <a:p>
            <a:r>
              <a:rPr lang="en-US" sz="3600" dirty="0"/>
              <a:t>Waste Management in COVID 19 Context</a:t>
            </a:r>
          </a:p>
        </p:txBody>
      </p:sp>
      <p:sp>
        <p:nvSpPr>
          <p:cNvPr id="3" name="Content Placeholder 2"/>
          <p:cNvSpPr>
            <a:spLocks noGrp="1"/>
          </p:cNvSpPr>
          <p:nvPr>
            <p:ph idx="1"/>
          </p:nvPr>
        </p:nvSpPr>
        <p:spPr>
          <a:xfrm>
            <a:off x="838200" y="1246075"/>
            <a:ext cx="10515600" cy="5347907"/>
          </a:xfrm>
        </p:spPr>
        <p:txBody>
          <a:bodyPr>
            <a:normAutofit/>
          </a:bodyPr>
          <a:lstStyle/>
          <a:p>
            <a:pPr lvl="0" fontAlgn="base">
              <a:lnSpc>
                <a:spcPct val="120000"/>
              </a:lnSpc>
            </a:pPr>
            <a:r>
              <a:rPr lang="en-US" dirty="0">
                <a:latin typeface="+mj-lt"/>
              </a:rPr>
              <a:t>Follow the national regulations / WHO WASH guidance on infectious waste treatment </a:t>
            </a:r>
          </a:p>
          <a:p>
            <a:pPr lvl="0" fontAlgn="base">
              <a:lnSpc>
                <a:spcPct val="120000"/>
              </a:lnSpc>
            </a:pPr>
            <a:r>
              <a:rPr lang="en-US" dirty="0">
                <a:latin typeface="+mj-lt"/>
              </a:rPr>
              <a:t>Treat coronavirus waste as any </a:t>
            </a:r>
            <a:r>
              <a:rPr lang="en-US" b="1" dirty="0">
                <a:latin typeface="+mj-lt"/>
              </a:rPr>
              <a:t>infectious waste </a:t>
            </a:r>
          </a:p>
          <a:p>
            <a:pPr lvl="0" fontAlgn="base">
              <a:lnSpc>
                <a:spcPct val="120000"/>
              </a:lnSpc>
            </a:pPr>
            <a:r>
              <a:rPr lang="en-US" dirty="0">
                <a:latin typeface="+mj-lt"/>
              </a:rPr>
              <a:t>Segregate waste at source </a:t>
            </a:r>
          </a:p>
          <a:p>
            <a:pPr>
              <a:lnSpc>
                <a:spcPct val="120000"/>
              </a:lnSpc>
            </a:pPr>
            <a:r>
              <a:rPr lang="en-US" dirty="0">
                <a:latin typeface="+mj-lt"/>
              </a:rPr>
              <a:t>Dispose in an infectious waste in foot operated bin, with a suitably color coded liner.</a:t>
            </a:r>
          </a:p>
          <a:p>
            <a:pPr lvl="0" fontAlgn="base">
              <a:lnSpc>
                <a:spcPct val="120000"/>
              </a:lnSpc>
            </a:pPr>
            <a:r>
              <a:rPr lang="en-US" dirty="0">
                <a:latin typeface="+mj-lt"/>
              </a:rPr>
              <a:t>Proper handling collection, transport and storage </a:t>
            </a:r>
          </a:p>
          <a:p>
            <a:pPr lvl="0" fontAlgn="base">
              <a:lnSpc>
                <a:spcPct val="120000"/>
              </a:lnSpc>
            </a:pPr>
            <a:r>
              <a:rPr lang="en-US" dirty="0">
                <a:latin typeface="+mj-lt"/>
              </a:rPr>
              <a:t>Use PPE (mask, face shield, heavy duty gloves, long sleeve gown, boots) hand hygiene  </a:t>
            </a:r>
          </a:p>
        </p:txBody>
      </p:sp>
    </p:spTree>
    <p:extLst>
      <p:ext uri="{BB962C8B-B14F-4D97-AF65-F5344CB8AC3E}">
        <p14:creationId xmlns:p14="http://schemas.microsoft.com/office/powerpoint/2010/main" val="332681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normAutofit fontScale="90000"/>
          </a:bodyPr>
          <a:lstStyle/>
          <a:p>
            <a:r>
              <a:rPr lang="en-US" sz="3600" dirty="0"/>
              <a:t>Waste Management in COVID 19 Context (</a:t>
            </a:r>
            <a:r>
              <a:rPr lang="en-US" sz="3600" dirty="0" err="1"/>
              <a:t>cont</a:t>
            </a:r>
            <a:r>
              <a:rPr lang="en-US" sz="3600" dirty="0"/>
              <a:t>…)</a:t>
            </a:r>
          </a:p>
        </p:txBody>
      </p:sp>
      <p:sp>
        <p:nvSpPr>
          <p:cNvPr id="3" name="Content Placeholder 2"/>
          <p:cNvSpPr>
            <a:spLocks noGrp="1"/>
          </p:cNvSpPr>
          <p:nvPr>
            <p:ph idx="1"/>
          </p:nvPr>
        </p:nvSpPr>
        <p:spPr>
          <a:xfrm>
            <a:off x="838200" y="1246075"/>
            <a:ext cx="10515600" cy="5347907"/>
          </a:xfrm>
        </p:spPr>
        <p:txBody>
          <a:bodyPr>
            <a:normAutofit/>
          </a:bodyPr>
          <a:lstStyle/>
          <a:p>
            <a:pPr lvl="0" fontAlgn="base">
              <a:lnSpc>
                <a:spcPct val="120000"/>
              </a:lnSpc>
            </a:pPr>
            <a:r>
              <a:rPr lang="en-US" dirty="0">
                <a:latin typeface="+mj-lt"/>
              </a:rPr>
              <a:t>Use safe and environmentally sound treatment methods </a:t>
            </a:r>
          </a:p>
          <a:p>
            <a:pPr lvl="0" fontAlgn="base">
              <a:lnSpc>
                <a:spcPct val="120000"/>
              </a:lnSpc>
            </a:pPr>
            <a:r>
              <a:rPr lang="en-US" dirty="0">
                <a:latin typeface="+mj-lt"/>
              </a:rPr>
              <a:t>Centralized treatment facility using autoclave, microwaves </a:t>
            </a:r>
          </a:p>
          <a:p>
            <a:pPr lvl="0" fontAlgn="base">
              <a:lnSpc>
                <a:spcPct val="120000"/>
              </a:lnSpc>
            </a:pPr>
            <a:r>
              <a:rPr lang="en-US" dirty="0">
                <a:latin typeface="+mj-lt"/>
              </a:rPr>
              <a:t>Hybrid stream systems, microwaves, ecofriendly treatment methods </a:t>
            </a:r>
          </a:p>
          <a:p>
            <a:pPr lvl="0" fontAlgn="base">
              <a:lnSpc>
                <a:spcPct val="120000"/>
              </a:lnSpc>
            </a:pPr>
            <a:r>
              <a:rPr lang="en-US" dirty="0">
                <a:latin typeface="+mj-lt"/>
              </a:rPr>
              <a:t>On-site Chemicals disinfection low resource settings bleach, pressure cooker a highest setting (30 m), encapsulation and sanitary burial </a:t>
            </a:r>
          </a:p>
          <a:p>
            <a:pPr lvl="0" fontAlgn="base">
              <a:lnSpc>
                <a:spcPct val="120000"/>
              </a:lnSpc>
            </a:pPr>
            <a:r>
              <a:rPr lang="en-US" dirty="0">
                <a:latin typeface="+mj-lt"/>
              </a:rPr>
              <a:t>Cut masks and other PPE: reports that they are being illicitly resold </a:t>
            </a:r>
          </a:p>
          <a:p>
            <a:pPr lvl="0" fontAlgn="base">
              <a:lnSpc>
                <a:spcPct val="120000"/>
              </a:lnSpc>
            </a:pPr>
            <a:r>
              <a:rPr lang="en-US" dirty="0">
                <a:latin typeface="+mj-lt"/>
              </a:rPr>
              <a:t>Follow routine disinfection and cleaning protocols for waste bins. </a:t>
            </a:r>
          </a:p>
        </p:txBody>
      </p:sp>
    </p:spTree>
    <p:extLst>
      <p:ext uri="{BB962C8B-B14F-4D97-AF65-F5344CB8AC3E}">
        <p14:creationId xmlns:p14="http://schemas.microsoft.com/office/powerpoint/2010/main" val="114094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practices for IPC and WASH in HCFs </a:t>
            </a:r>
            <a:endParaRPr lang="en-US" dirty="0"/>
          </a:p>
        </p:txBody>
      </p:sp>
      <p:sp>
        <p:nvSpPr>
          <p:cNvPr id="3" name="Content Placeholder 2"/>
          <p:cNvSpPr>
            <a:spLocks noGrp="1"/>
          </p:cNvSpPr>
          <p:nvPr>
            <p:ph idx="1"/>
          </p:nvPr>
        </p:nvSpPr>
        <p:spPr>
          <a:xfrm>
            <a:off x="838200" y="1477896"/>
            <a:ext cx="10515600" cy="4351338"/>
          </a:xfrm>
        </p:spPr>
        <p:txBody>
          <a:bodyPr>
            <a:normAutofit/>
          </a:bodyPr>
          <a:lstStyle/>
          <a:p>
            <a:pPr>
              <a:lnSpc>
                <a:spcPct val="150000"/>
              </a:lnSpc>
            </a:pPr>
            <a:r>
              <a:rPr lang="en-US" dirty="0">
                <a:latin typeface="+mj-lt"/>
              </a:rPr>
              <a:t>Hand Hygiene (handwashing with soap and running water or alcohol- based hand rub AHRB/ sanitizer) and safe cough and sneeze etiquette in all settings</a:t>
            </a:r>
          </a:p>
          <a:p>
            <a:pPr>
              <a:lnSpc>
                <a:spcPct val="150000"/>
              </a:lnSpc>
            </a:pPr>
            <a:r>
              <a:rPr lang="en-US" dirty="0">
                <a:latin typeface="+mj-lt"/>
              </a:rPr>
              <a:t>Ensure availability at all time of properly labelled water points for different usages (safe water for drinking; water for handwashing stations; water for cleaning and disinfection of surfaces) in adequate quantity and sanitation services regularly serviced and disinfected</a:t>
            </a:r>
          </a:p>
        </p:txBody>
      </p:sp>
    </p:spTree>
    <p:extLst>
      <p:ext uri="{BB962C8B-B14F-4D97-AF65-F5344CB8AC3E}">
        <p14:creationId xmlns:p14="http://schemas.microsoft.com/office/powerpoint/2010/main" val="2683190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practices for IPC and WASH in HCFs </a:t>
            </a:r>
            <a:endParaRPr lang="en-US" dirty="0"/>
          </a:p>
        </p:txBody>
      </p:sp>
      <p:sp>
        <p:nvSpPr>
          <p:cNvPr id="3" name="Content Placeholder 2"/>
          <p:cNvSpPr>
            <a:spLocks noGrp="1"/>
          </p:cNvSpPr>
          <p:nvPr>
            <p:ph idx="1"/>
          </p:nvPr>
        </p:nvSpPr>
        <p:spPr>
          <a:xfrm>
            <a:off x="838200" y="1477895"/>
            <a:ext cx="10515600" cy="4351338"/>
          </a:xfrm>
        </p:spPr>
        <p:txBody>
          <a:bodyPr>
            <a:normAutofit/>
          </a:bodyPr>
          <a:lstStyle/>
          <a:p>
            <a:pPr>
              <a:lnSpc>
                <a:spcPct val="150000"/>
              </a:lnSpc>
            </a:pPr>
            <a:r>
              <a:rPr lang="en-US" dirty="0">
                <a:latin typeface="+mj-lt"/>
              </a:rPr>
              <a:t>Environmental cleanliness (cleaning floors, surfaces and any touch points and linen)</a:t>
            </a:r>
          </a:p>
          <a:p>
            <a:pPr>
              <a:lnSpc>
                <a:spcPct val="150000"/>
              </a:lnSpc>
            </a:pPr>
            <a:r>
              <a:rPr lang="en-US" dirty="0">
                <a:latin typeface="+mj-lt"/>
              </a:rPr>
              <a:t>PPE and WASH equipment disinfection (aprons, boots, googles, waste containers, water containers)</a:t>
            </a:r>
          </a:p>
          <a:p>
            <a:pPr>
              <a:lnSpc>
                <a:spcPct val="150000"/>
              </a:lnSpc>
            </a:pPr>
            <a:r>
              <a:rPr lang="en-US" dirty="0">
                <a:latin typeface="+mj-lt"/>
              </a:rPr>
              <a:t>Infectious and hazardous waste management</a:t>
            </a:r>
          </a:p>
        </p:txBody>
      </p:sp>
    </p:spTree>
    <p:extLst>
      <p:ext uri="{BB962C8B-B14F-4D97-AF65-F5344CB8AC3E}">
        <p14:creationId xmlns:p14="http://schemas.microsoft.com/office/powerpoint/2010/main" val="306287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14854" y="1792253"/>
            <a:ext cx="8791575" cy="2387600"/>
          </a:xfrm>
        </p:spPr>
        <p:txBody>
          <a:bodyPr/>
          <a:lstStyle/>
          <a:p>
            <a:r>
              <a:rPr lang="en-US" dirty="0"/>
              <a:t>Thanks You</a:t>
            </a:r>
          </a:p>
        </p:txBody>
      </p:sp>
    </p:spTree>
    <p:extLst>
      <p:ext uri="{BB962C8B-B14F-4D97-AF65-F5344CB8AC3E}">
        <p14:creationId xmlns:p14="http://schemas.microsoft.com/office/powerpoint/2010/main" val="352535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886" y="412121"/>
            <a:ext cx="10058400" cy="6001558"/>
          </a:xfrm>
        </p:spPr>
        <p:txBody>
          <a:bodyPr>
            <a:noAutofit/>
          </a:bodyPr>
          <a:lstStyle/>
          <a:p>
            <a:pPr marL="0" indent="0">
              <a:buNone/>
            </a:pPr>
            <a:r>
              <a:rPr lang="en-US" sz="2800" b="1" dirty="0"/>
              <a:t>Learning objectives:</a:t>
            </a:r>
          </a:p>
          <a:p>
            <a:pPr marL="0" indent="0">
              <a:lnSpc>
                <a:spcPct val="150000"/>
              </a:lnSpc>
              <a:buNone/>
            </a:pPr>
            <a:r>
              <a:rPr lang="en-US" sz="2400" dirty="0"/>
              <a:t>After attending the webinar participants will be able to: </a:t>
            </a:r>
          </a:p>
          <a:p>
            <a:pPr lvl="0" fontAlgn="base">
              <a:lnSpc>
                <a:spcPct val="150000"/>
              </a:lnSpc>
              <a:buSzPct val="50000"/>
            </a:pPr>
            <a:r>
              <a:rPr lang="en-US" sz="2400" dirty="0"/>
              <a:t>Explain basic facts about COVID-19. </a:t>
            </a:r>
          </a:p>
          <a:p>
            <a:pPr lvl="0" fontAlgn="base">
              <a:lnSpc>
                <a:spcPct val="150000"/>
              </a:lnSpc>
              <a:buSzPct val="50000"/>
            </a:pPr>
            <a:r>
              <a:rPr lang="en-US" sz="2400" dirty="0"/>
              <a:t>Assess the risk of workplace exposure to COVID-19. </a:t>
            </a:r>
          </a:p>
          <a:p>
            <a:pPr lvl="0" fontAlgn="base">
              <a:lnSpc>
                <a:spcPct val="150000"/>
              </a:lnSpc>
              <a:buSzPct val="50000"/>
            </a:pPr>
            <a:r>
              <a:rPr lang="en-US" sz="2400" dirty="0"/>
              <a:t>Define key steps in worker protection and infection control. </a:t>
            </a:r>
          </a:p>
          <a:p>
            <a:pPr lvl="0" fontAlgn="base">
              <a:lnSpc>
                <a:spcPct val="150000"/>
              </a:lnSpc>
              <a:buSzPct val="50000"/>
            </a:pPr>
            <a:r>
              <a:rPr lang="en-US" sz="2400" dirty="0"/>
              <a:t>Identify methods to prevent and respond to COVID-19 exposure in the workplace. </a:t>
            </a:r>
          </a:p>
          <a:p>
            <a:pPr marL="0" indent="0">
              <a:buNone/>
            </a:pPr>
            <a:endParaRPr lang="en-US" sz="2800" dirty="0"/>
          </a:p>
        </p:txBody>
      </p:sp>
    </p:spTree>
    <p:extLst>
      <p:ext uri="{BB962C8B-B14F-4D97-AF65-F5344CB8AC3E}">
        <p14:creationId xmlns:p14="http://schemas.microsoft.com/office/powerpoint/2010/main" val="244862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SARS-CoV-2? </a:t>
            </a:r>
            <a:endParaRPr lang="en-US" dirty="0"/>
          </a:p>
        </p:txBody>
      </p:sp>
      <p:sp>
        <p:nvSpPr>
          <p:cNvPr id="3" name="Content Placeholder 2"/>
          <p:cNvSpPr>
            <a:spLocks noGrp="1"/>
          </p:cNvSpPr>
          <p:nvPr>
            <p:ph idx="1"/>
          </p:nvPr>
        </p:nvSpPr>
        <p:spPr/>
        <p:txBody>
          <a:bodyPr>
            <a:normAutofit/>
          </a:bodyPr>
          <a:lstStyle/>
          <a:p>
            <a:pPr>
              <a:lnSpc>
                <a:spcPct val="200000"/>
              </a:lnSpc>
            </a:pPr>
            <a:r>
              <a:rPr lang="en-US" sz="2400" dirty="0">
                <a:latin typeface="+mj-lt"/>
              </a:rPr>
              <a:t>SARS-CoV-2 is the virus that causes coronavirus disease 2019 (COVID-19) </a:t>
            </a:r>
          </a:p>
          <a:p>
            <a:pPr lvl="0" fontAlgn="base">
              <a:lnSpc>
                <a:spcPct val="200000"/>
              </a:lnSpc>
            </a:pPr>
            <a:r>
              <a:rPr lang="en-US" sz="2400" dirty="0">
                <a:latin typeface="+mj-lt"/>
              </a:rPr>
              <a:t>SARS = severe acute respiratory distress syndrome </a:t>
            </a:r>
          </a:p>
          <a:p>
            <a:pPr lvl="0" fontAlgn="base">
              <a:lnSpc>
                <a:spcPct val="200000"/>
              </a:lnSpc>
            </a:pPr>
            <a:r>
              <a:rPr lang="en-US" sz="2400" dirty="0">
                <a:latin typeface="+mj-lt"/>
              </a:rPr>
              <a:t>Spreads easily person-to-person </a:t>
            </a:r>
          </a:p>
          <a:p>
            <a:pPr lvl="0" fontAlgn="base">
              <a:lnSpc>
                <a:spcPct val="200000"/>
              </a:lnSpc>
            </a:pPr>
            <a:r>
              <a:rPr lang="en-US" sz="2400" dirty="0">
                <a:latin typeface="+mj-lt"/>
              </a:rPr>
              <a:t>Little if any immunity in humans </a:t>
            </a:r>
          </a:p>
        </p:txBody>
      </p:sp>
    </p:spTree>
    <p:extLst>
      <p:ext uri="{BB962C8B-B14F-4D97-AF65-F5344CB8AC3E}">
        <p14:creationId xmlns:p14="http://schemas.microsoft.com/office/powerpoint/2010/main" val="62677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a:t>
            </a:r>
          </a:p>
        </p:txBody>
      </p:sp>
      <p:sp>
        <p:nvSpPr>
          <p:cNvPr id="3" name="Content Placeholder 2"/>
          <p:cNvSpPr>
            <a:spLocks noGrp="1"/>
          </p:cNvSpPr>
          <p:nvPr>
            <p:ph idx="1"/>
          </p:nvPr>
        </p:nvSpPr>
        <p:spPr>
          <a:xfrm>
            <a:off x="838200" y="1477895"/>
            <a:ext cx="10830059" cy="4652448"/>
          </a:xfrm>
        </p:spPr>
        <p:txBody>
          <a:bodyPr>
            <a:normAutofit lnSpcReduction="10000"/>
          </a:bodyPr>
          <a:lstStyle/>
          <a:p>
            <a:pPr marL="0" indent="0">
              <a:lnSpc>
                <a:spcPct val="150000"/>
              </a:lnSpc>
              <a:buNone/>
            </a:pPr>
            <a:r>
              <a:rPr lang="en-US" dirty="0">
                <a:latin typeface="+mj-lt"/>
              </a:rPr>
              <a:t>COVID-19 is spread from person to person mainly through coughing, sneezing, and possibly talking and breathing.</a:t>
            </a:r>
          </a:p>
          <a:p>
            <a:pPr lvl="0" fontAlgn="base">
              <a:lnSpc>
                <a:spcPct val="150000"/>
              </a:lnSpc>
            </a:pPr>
            <a:r>
              <a:rPr lang="en-US" b="1" u="sng" dirty="0">
                <a:latin typeface="+mj-lt"/>
              </a:rPr>
              <a:t>Droplet</a:t>
            </a:r>
            <a:r>
              <a:rPr lang="en-US" b="1" dirty="0">
                <a:latin typeface="+mj-lt"/>
              </a:rPr>
              <a:t> </a:t>
            </a:r>
            <a:r>
              <a:rPr lang="en-US" dirty="0">
                <a:latin typeface="+mj-lt"/>
              </a:rPr>
              <a:t>- respiratory secretions from coughing or sneezing landing on mucosal surfaces (nose, mouth, and eyes) </a:t>
            </a:r>
          </a:p>
          <a:p>
            <a:pPr lvl="0" fontAlgn="base">
              <a:lnSpc>
                <a:spcPct val="150000"/>
              </a:lnSpc>
            </a:pPr>
            <a:r>
              <a:rPr lang="en-US" b="1" u="sng" dirty="0">
                <a:latin typeface="+mj-lt"/>
              </a:rPr>
              <a:t>Aerosol</a:t>
            </a:r>
            <a:r>
              <a:rPr lang="en-US" b="1" dirty="0">
                <a:latin typeface="+mj-lt"/>
              </a:rPr>
              <a:t> - </a:t>
            </a:r>
            <a:r>
              <a:rPr lang="en-US" dirty="0">
                <a:latin typeface="+mj-lt"/>
              </a:rPr>
              <a:t>a solid particle or liquid droplet suspended in air </a:t>
            </a:r>
          </a:p>
          <a:p>
            <a:pPr lvl="0" fontAlgn="base">
              <a:lnSpc>
                <a:spcPct val="150000"/>
              </a:lnSpc>
            </a:pPr>
            <a:r>
              <a:rPr lang="en-US" b="1" u="sng" dirty="0">
                <a:latin typeface="+mj-lt"/>
              </a:rPr>
              <a:t>Contact</a:t>
            </a:r>
            <a:r>
              <a:rPr lang="en-US" b="1" dirty="0">
                <a:latin typeface="+mj-lt"/>
              </a:rPr>
              <a:t> </a:t>
            </a:r>
            <a:r>
              <a:rPr lang="en-US" dirty="0">
                <a:latin typeface="+mj-lt"/>
              </a:rPr>
              <a:t>-Touching something with SARS-2 virus on it and then touching mouth, nose or eyes </a:t>
            </a:r>
          </a:p>
          <a:p>
            <a:pPr>
              <a:lnSpc>
                <a:spcPct val="150000"/>
              </a:lnSpc>
            </a:pPr>
            <a:r>
              <a:rPr lang="en-US" b="1" u="sng" dirty="0">
                <a:latin typeface="+mj-lt"/>
              </a:rPr>
              <a:t>Other possible routes</a:t>
            </a:r>
            <a:r>
              <a:rPr lang="en-US" dirty="0">
                <a:latin typeface="+mj-lt"/>
              </a:rPr>
              <a:t>: Through fecal matter </a:t>
            </a:r>
          </a:p>
        </p:txBody>
      </p:sp>
    </p:spTree>
    <p:extLst>
      <p:ext uri="{BB962C8B-B14F-4D97-AF65-F5344CB8AC3E}">
        <p14:creationId xmlns:p14="http://schemas.microsoft.com/office/powerpoint/2010/main" val="164261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2000" cy="6970643"/>
            <a:chOff x="0" y="0"/>
            <a:chExt cx="9144000" cy="5760720"/>
          </a:xfrm>
        </p:grpSpPr>
        <p:pic>
          <p:nvPicPr>
            <p:cNvPr id="15" name="Picture 14"/>
            <p:cNvPicPr/>
            <p:nvPr/>
          </p:nvPicPr>
          <p:blipFill>
            <a:blip r:embed="rId2"/>
            <a:stretch>
              <a:fillRect/>
            </a:stretch>
          </p:blipFill>
          <p:spPr>
            <a:xfrm>
              <a:off x="0" y="7112"/>
              <a:ext cx="9144000" cy="5751577"/>
            </a:xfrm>
            <a:prstGeom prst="rect">
              <a:avLst/>
            </a:prstGeom>
          </p:spPr>
        </p:pic>
        <p:sp>
          <p:nvSpPr>
            <p:cNvPr id="16" name="Shape 17608"/>
            <p:cNvSpPr/>
            <p:nvPr/>
          </p:nvSpPr>
          <p:spPr>
            <a:xfrm>
              <a:off x="0" y="22860"/>
              <a:ext cx="9144000" cy="5737860"/>
            </a:xfrm>
            <a:custGeom>
              <a:avLst/>
              <a:gdLst/>
              <a:ahLst/>
              <a:cxnLst/>
              <a:rect l="0" t="0" r="0" b="0"/>
              <a:pathLst>
                <a:path w="9144000" h="5737860">
                  <a:moveTo>
                    <a:pt x="0" y="0"/>
                  </a:moveTo>
                  <a:lnTo>
                    <a:pt x="9144000" y="0"/>
                  </a:lnTo>
                  <a:lnTo>
                    <a:pt x="9144000" y="5737860"/>
                  </a:lnTo>
                  <a:lnTo>
                    <a:pt x="0" y="5737860"/>
                  </a:lnTo>
                  <a:lnTo>
                    <a:pt x="0" y="0"/>
                  </a:lnTo>
                </a:path>
              </a:pathLst>
            </a:custGeom>
            <a:ln w="0" cap="flat">
              <a:miter lim="127000"/>
            </a:ln>
          </p:spPr>
          <p:style>
            <a:lnRef idx="0">
              <a:srgbClr val="000000">
                <a:alpha val="0"/>
              </a:srgbClr>
            </a:lnRef>
            <a:fillRef idx="1">
              <a:srgbClr val="CCCCCC"/>
            </a:fillRef>
            <a:effectRef idx="0">
              <a:scrgbClr r="0" g="0" b="0"/>
            </a:effectRef>
            <a:fontRef idx="none"/>
          </p:style>
          <p:txBody>
            <a:bodyPr/>
            <a:lstStyle/>
            <a:p>
              <a:endParaRPr lang="en-US"/>
            </a:p>
          </p:txBody>
        </p:sp>
        <p:pic>
          <p:nvPicPr>
            <p:cNvPr id="17" name="Picture 16"/>
            <p:cNvPicPr/>
            <p:nvPr/>
          </p:nvPicPr>
          <p:blipFill>
            <a:blip r:embed="rId3"/>
            <a:stretch>
              <a:fillRect/>
            </a:stretch>
          </p:blipFill>
          <p:spPr>
            <a:xfrm>
              <a:off x="385572" y="1275588"/>
              <a:ext cx="2785872" cy="2785872"/>
            </a:xfrm>
            <a:prstGeom prst="rect">
              <a:avLst/>
            </a:prstGeom>
          </p:spPr>
        </p:pic>
        <p:pic>
          <p:nvPicPr>
            <p:cNvPr id="18" name="Picture 17"/>
            <p:cNvPicPr/>
            <p:nvPr/>
          </p:nvPicPr>
          <p:blipFill>
            <a:blip r:embed="rId4"/>
            <a:stretch>
              <a:fillRect/>
            </a:stretch>
          </p:blipFill>
          <p:spPr>
            <a:xfrm>
              <a:off x="453136" y="1320800"/>
              <a:ext cx="2645664" cy="2645664"/>
            </a:xfrm>
            <a:prstGeom prst="rect">
              <a:avLst/>
            </a:prstGeom>
          </p:spPr>
        </p:pic>
        <p:sp>
          <p:nvSpPr>
            <p:cNvPr id="19" name="Shape 75"/>
            <p:cNvSpPr/>
            <p:nvPr/>
          </p:nvSpPr>
          <p:spPr>
            <a:xfrm>
              <a:off x="457200" y="1324351"/>
              <a:ext cx="2642616" cy="2642616"/>
            </a:xfrm>
            <a:custGeom>
              <a:avLst/>
              <a:gdLst/>
              <a:ahLst/>
              <a:cxnLst/>
              <a:rect l="0" t="0" r="0" b="0"/>
              <a:pathLst>
                <a:path w="2642616" h="2642616">
                  <a:moveTo>
                    <a:pt x="0" y="774002"/>
                  </a:moveTo>
                  <a:lnTo>
                    <a:pt x="774002" y="0"/>
                  </a:lnTo>
                  <a:lnTo>
                    <a:pt x="1868614" y="0"/>
                  </a:lnTo>
                  <a:lnTo>
                    <a:pt x="2642616" y="774002"/>
                  </a:lnTo>
                  <a:lnTo>
                    <a:pt x="2642616" y="1868627"/>
                  </a:lnTo>
                  <a:lnTo>
                    <a:pt x="1868614" y="2642616"/>
                  </a:lnTo>
                  <a:lnTo>
                    <a:pt x="774002" y="2642616"/>
                  </a:lnTo>
                  <a:lnTo>
                    <a:pt x="0" y="1868627"/>
                  </a:lnTo>
                  <a:lnTo>
                    <a:pt x="0" y="774002"/>
                  </a:lnTo>
                  <a:close/>
                </a:path>
              </a:pathLst>
            </a:custGeom>
            <a:ln w="57150" cap="flat">
              <a:round/>
            </a:ln>
          </p:spPr>
          <p:style>
            <a:lnRef idx="1">
              <a:srgbClr val="000000"/>
            </a:lnRef>
            <a:fillRef idx="0">
              <a:srgbClr val="000000">
                <a:alpha val="0"/>
              </a:srgbClr>
            </a:fillRef>
            <a:effectRef idx="0">
              <a:scrgbClr r="0" g="0" b="0"/>
            </a:effectRef>
            <a:fontRef idx="none"/>
          </p:style>
          <p:txBody>
            <a:bodyPr/>
            <a:lstStyle/>
            <a:p>
              <a:endParaRPr lang="en-US"/>
            </a:p>
          </p:txBody>
        </p:sp>
        <p:pic>
          <p:nvPicPr>
            <p:cNvPr id="20" name="Picture 19"/>
            <p:cNvPicPr/>
            <p:nvPr/>
          </p:nvPicPr>
          <p:blipFill>
            <a:blip r:embed="rId5"/>
            <a:stretch>
              <a:fillRect/>
            </a:stretch>
          </p:blipFill>
          <p:spPr>
            <a:xfrm>
              <a:off x="4229100" y="103632"/>
              <a:ext cx="3771900" cy="1341120"/>
            </a:xfrm>
            <a:prstGeom prst="rect">
              <a:avLst/>
            </a:prstGeom>
          </p:spPr>
        </p:pic>
      </p:grpSp>
      <p:sp>
        <p:nvSpPr>
          <p:cNvPr id="13" name="Rectangle 17"/>
          <p:cNvSpPr>
            <a:spLocks noChangeArrowheads="1"/>
          </p:cNvSpPr>
          <p:nvPr/>
        </p:nvSpPr>
        <p:spPr bwMode="auto">
          <a:xfrm>
            <a:off x="4987699" y="1834529"/>
            <a:ext cx="684798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lang="en-US" altLang="en-US" sz="2400" dirty="0">
                <a:solidFill>
                  <a:srgbClr val="000000"/>
                </a:solidFill>
                <a:latin typeface="+mj-lt"/>
                <a:ea typeface="Arial" panose="020B0604020202020204" pitchFamily="34" charset="0"/>
                <a:cs typeface="Calibri" panose="020F0502020204030204" pitchFamily="34" charset="0"/>
              </a:rPr>
              <a:t>This webinar by itself </a:t>
            </a:r>
            <a:r>
              <a:rPr lang="en-US" altLang="en-US" sz="2400" b="1" i="1" u="sng" dirty="0">
                <a:solidFill>
                  <a:srgbClr val="000000"/>
                </a:solidFill>
                <a:latin typeface="+mj-lt"/>
                <a:ea typeface="Arial" panose="020B0604020202020204" pitchFamily="34" charset="0"/>
                <a:cs typeface="Calibri" panose="020F0502020204030204" pitchFamily="34" charset="0"/>
              </a:rPr>
              <a:t>is not</a:t>
            </a:r>
            <a:r>
              <a:rPr lang="en-US" altLang="en-US" sz="2400" b="1" i="1" dirty="0">
                <a:solidFill>
                  <a:srgbClr val="000000"/>
                </a:solidFill>
                <a:latin typeface="+mj-lt"/>
                <a:ea typeface="Arial" panose="020B0604020202020204" pitchFamily="34" charset="0"/>
                <a:cs typeface="Calibri" panose="020F0502020204030204" pitchFamily="34" charset="0"/>
              </a:rPr>
              <a:t> </a:t>
            </a:r>
            <a:r>
              <a:rPr lang="en-US" altLang="en-US" sz="2400" dirty="0">
                <a:solidFill>
                  <a:srgbClr val="000000"/>
                </a:solidFill>
                <a:latin typeface="+mj-lt"/>
                <a:ea typeface="Arial" panose="020B0604020202020204" pitchFamily="34" charset="0"/>
                <a:cs typeface="Calibri" panose="020F0502020204030204" pitchFamily="34" charset="0"/>
              </a:rPr>
              <a:t>sufficient training for personnel who have potential for occupational exposure to the SARS-CoV-2 virus. </a:t>
            </a:r>
          </a:p>
          <a:p>
            <a:pPr lvl="0">
              <a:lnSpc>
                <a:spcPct val="150000"/>
              </a:lnSpc>
            </a:pPr>
            <a:endParaRPr lang="en-US" altLang="en-US" sz="2400" dirty="0">
              <a:solidFill>
                <a:srgbClr val="000000"/>
              </a:solidFill>
              <a:latin typeface="+mj-lt"/>
            </a:endParaRPr>
          </a:p>
          <a:p>
            <a:pPr lvl="0">
              <a:lnSpc>
                <a:spcPct val="150000"/>
              </a:lnSpc>
            </a:pPr>
            <a:r>
              <a:rPr lang="en-US" sz="2400" dirty="0">
                <a:latin typeface="+mj-lt"/>
              </a:rPr>
              <a:t>Information on COVID-19 is rapidly changing, sometimes daily. Refer to reliable sources such as the WHO and </a:t>
            </a:r>
            <a:r>
              <a:rPr lang="en-US" sz="2400" dirty="0" err="1">
                <a:latin typeface="+mj-lt"/>
              </a:rPr>
              <a:t>NMoHR&amp;C</a:t>
            </a:r>
            <a:endParaRPr lang="en-US" altLang="en-US" sz="2400" dirty="0">
              <a:latin typeface="+mj-lt"/>
            </a:endParaRPr>
          </a:p>
        </p:txBody>
      </p:sp>
    </p:spTree>
    <p:extLst>
      <p:ext uri="{BB962C8B-B14F-4D97-AF65-F5344CB8AC3E}">
        <p14:creationId xmlns:p14="http://schemas.microsoft.com/office/powerpoint/2010/main" val="100396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can individuals do?</a:t>
            </a:r>
            <a:endParaRPr lang="en-US" dirty="0"/>
          </a:p>
        </p:txBody>
      </p:sp>
      <p:sp>
        <p:nvSpPr>
          <p:cNvPr id="3" name="Content Placeholder 2"/>
          <p:cNvSpPr>
            <a:spLocks noGrp="1"/>
          </p:cNvSpPr>
          <p:nvPr>
            <p:ph idx="1"/>
          </p:nvPr>
        </p:nvSpPr>
        <p:spPr>
          <a:xfrm>
            <a:off x="838198" y="1455312"/>
            <a:ext cx="7813559" cy="5035639"/>
          </a:xfrm>
        </p:spPr>
        <p:txBody>
          <a:bodyPr>
            <a:normAutofit lnSpcReduction="10000"/>
          </a:bodyPr>
          <a:lstStyle/>
          <a:p>
            <a:pPr>
              <a:lnSpc>
                <a:spcPct val="150000"/>
              </a:lnSpc>
            </a:pPr>
            <a:r>
              <a:rPr lang="en-US" sz="2400" dirty="0">
                <a:latin typeface="+mj-lt"/>
              </a:rPr>
              <a:t>Be informed and prepared.</a:t>
            </a:r>
          </a:p>
          <a:p>
            <a:pPr lvl="0" fontAlgn="base">
              <a:lnSpc>
                <a:spcPct val="150000"/>
              </a:lnSpc>
            </a:pPr>
            <a:r>
              <a:rPr lang="en-US" sz="2400" dirty="0">
                <a:latin typeface="+mj-lt"/>
              </a:rPr>
              <a:t>Maintain social distancing (3 feet). </a:t>
            </a:r>
          </a:p>
          <a:p>
            <a:pPr lvl="0" fontAlgn="base">
              <a:lnSpc>
                <a:spcPct val="150000"/>
              </a:lnSpc>
            </a:pPr>
            <a:r>
              <a:rPr lang="en-US" sz="2400" dirty="0">
                <a:latin typeface="+mj-lt"/>
              </a:rPr>
              <a:t>Wash your hands frequently. </a:t>
            </a:r>
          </a:p>
          <a:p>
            <a:pPr>
              <a:lnSpc>
                <a:spcPct val="150000"/>
              </a:lnSpc>
            </a:pPr>
            <a:r>
              <a:rPr lang="en-US" sz="2400" dirty="0">
                <a:latin typeface="+mj-lt"/>
              </a:rPr>
              <a:t>Use alcohol-based hand sanitizer. </a:t>
            </a:r>
          </a:p>
          <a:p>
            <a:pPr>
              <a:lnSpc>
                <a:spcPct val="150000"/>
              </a:lnSpc>
            </a:pPr>
            <a:r>
              <a:rPr lang="en-US" sz="2400" dirty="0">
                <a:latin typeface="+mj-lt"/>
              </a:rPr>
              <a:t>Avoid touching your eyes, nose, and mouth.</a:t>
            </a:r>
          </a:p>
          <a:p>
            <a:pPr lvl="0" fontAlgn="base">
              <a:lnSpc>
                <a:spcPct val="150000"/>
              </a:lnSpc>
            </a:pPr>
            <a:r>
              <a:rPr lang="en-US" sz="2400" dirty="0">
                <a:latin typeface="+mj-lt"/>
              </a:rPr>
              <a:t>Stay home when you are sick. </a:t>
            </a:r>
          </a:p>
          <a:p>
            <a:pPr lvl="0" fontAlgn="base">
              <a:lnSpc>
                <a:spcPct val="150000"/>
              </a:lnSpc>
            </a:pPr>
            <a:r>
              <a:rPr lang="en-US" sz="2400" dirty="0">
                <a:latin typeface="+mj-lt"/>
              </a:rPr>
              <a:t>Cough or sneeze into a tissue or your elbow. </a:t>
            </a:r>
          </a:p>
          <a:p>
            <a:pPr lvl="0" fontAlgn="base">
              <a:lnSpc>
                <a:spcPct val="150000"/>
              </a:lnSpc>
            </a:pPr>
            <a:r>
              <a:rPr lang="en-US" sz="2400" dirty="0">
                <a:latin typeface="+mj-lt"/>
              </a:rPr>
              <a:t>Clean and disinfect frequently touched objects and surfaces</a:t>
            </a:r>
          </a:p>
        </p:txBody>
      </p:sp>
      <p:pic>
        <p:nvPicPr>
          <p:cNvPr id="4" name="Picture 3"/>
          <p:cNvPicPr/>
          <p:nvPr/>
        </p:nvPicPr>
        <p:blipFill>
          <a:blip r:embed="rId2"/>
          <a:stretch>
            <a:fillRect/>
          </a:stretch>
        </p:blipFill>
        <p:spPr>
          <a:xfrm>
            <a:off x="8217621" y="570681"/>
            <a:ext cx="3587115" cy="1621155"/>
          </a:xfrm>
          <a:prstGeom prst="rect">
            <a:avLst/>
          </a:prstGeom>
        </p:spPr>
      </p:pic>
      <p:pic>
        <p:nvPicPr>
          <p:cNvPr id="5" name="Picture 4"/>
          <p:cNvPicPr/>
          <p:nvPr/>
        </p:nvPicPr>
        <p:blipFill>
          <a:blip r:embed="rId3"/>
          <a:stretch>
            <a:fillRect/>
          </a:stretch>
        </p:blipFill>
        <p:spPr>
          <a:xfrm>
            <a:off x="8651758" y="2756540"/>
            <a:ext cx="3152977" cy="2253342"/>
          </a:xfrm>
          <a:prstGeom prst="rect">
            <a:avLst/>
          </a:prstGeom>
        </p:spPr>
      </p:pic>
    </p:spTree>
    <p:extLst>
      <p:ext uri="{BB962C8B-B14F-4D97-AF65-F5344CB8AC3E}">
        <p14:creationId xmlns:p14="http://schemas.microsoft.com/office/powerpoint/2010/main" val="315076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241"/>
            <a:ext cx="10515600" cy="1325563"/>
          </a:xfrm>
        </p:spPr>
        <p:txBody>
          <a:bodyPr/>
          <a:lstStyle/>
          <a:p>
            <a:r>
              <a:rPr lang="en-US" dirty="0"/>
              <a:t>Five steps to proper handwashing</a:t>
            </a:r>
          </a:p>
        </p:txBody>
      </p:sp>
      <p:sp>
        <p:nvSpPr>
          <p:cNvPr id="3" name="Content Placeholder 2"/>
          <p:cNvSpPr>
            <a:spLocks noGrp="1"/>
          </p:cNvSpPr>
          <p:nvPr>
            <p:ph idx="1"/>
          </p:nvPr>
        </p:nvSpPr>
        <p:spPr>
          <a:xfrm>
            <a:off x="838200" y="1378039"/>
            <a:ext cx="8370194" cy="4798924"/>
          </a:xfrm>
        </p:spPr>
        <p:txBody>
          <a:bodyPr>
            <a:normAutofit fontScale="92500"/>
          </a:bodyPr>
          <a:lstStyle/>
          <a:p>
            <a:pPr lvl="0" fontAlgn="base">
              <a:lnSpc>
                <a:spcPct val="150000"/>
              </a:lnSpc>
            </a:pPr>
            <a:r>
              <a:rPr lang="en-US" sz="2400" b="1" dirty="0">
                <a:latin typeface="+mj-lt"/>
              </a:rPr>
              <a:t>Wet </a:t>
            </a:r>
            <a:r>
              <a:rPr lang="en-US" sz="2400" dirty="0">
                <a:latin typeface="+mj-lt"/>
              </a:rPr>
              <a:t>your hands with clean, running water (warm or cold), turn off the tap, and apply soap. </a:t>
            </a:r>
          </a:p>
          <a:p>
            <a:pPr lvl="0" fontAlgn="base">
              <a:lnSpc>
                <a:spcPct val="150000"/>
              </a:lnSpc>
            </a:pPr>
            <a:r>
              <a:rPr lang="en-US" sz="2400" b="1" dirty="0">
                <a:latin typeface="+mj-lt"/>
              </a:rPr>
              <a:t>Lather </a:t>
            </a:r>
            <a:r>
              <a:rPr lang="en-US" sz="2400" dirty="0">
                <a:latin typeface="+mj-lt"/>
              </a:rPr>
              <a:t>your hands by rubbing them together with the soap. Lather the backs of your hands, between your fingers, and under your nails. </a:t>
            </a:r>
          </a:p>
          <a:p>
            <a:pPr lvl="0" fontAlgn="base">
              <a:lnSpc>
                <a:spcPct val="150000"/>
              </a:lnSpc>
            </a:pPr>
            <a:r>
              <a:rPr lang="en-US" sz="2400" b="1" dirty="0">
                <a:latin typeface="+mj-lt"/>
              </a:rPr>
              <a:t>Scrub </a:t>
            </a:r>
            <a:r>
              <a:rPr lang="en-US" sz="2400" dirty="0">
                <a:latin typeface="+mj-lt"/>
              </a:rPr>
              <a:t>your hands for at least 20 seconds. Need a timer? Hum the “Happy Birthday” song from beginning to end twice. </a:t>
            </a:r>
          </a:p>
          <a:p>
            <a:pPr lvl="0" fontAlgn="base">
              <a:lnSpc>
                <a:spcPct val="150000"/>
              </a:lnSpc>
            </a:pPr>
            <a:r>
              <a:rPr lang="en-US" sz="2400" b="1" dirty="0">
                <a:latin typeface="+mj-lt"/>
              </a:rPr>
              <a:t>Rinse </a:t>
            </a:r>
            <a:r>
              <a:rPr lang="en-US" sz="2400" dirty="0">
                <a:latin typeface="+mj-lt"/>
              </a:rPr>
              <a:t>your hands well under clean, running water. </a:t>
            </a:r>
          </a:p>
          <a:p>
            <a:pPr>
              <a:lnSpc>
                <a:spcPct val="150000"/>
              </a:lnSpc>
            </a:pPr>
            <a:r>
              <a:rPr lang="en-US" sz="2400" b="1" dirty="0">
                <a:latin typeface="+mj-lt"/>
              </a:rPr>
              <a:t>Dry </a:t>
            </a:r>
            <a:r>
              <a:rPr lang="en-US" sz="2400" dirty="0">
                <a:latin typeface="+mj-lt"/>
              </a:rPr>
              <a:t>your hands using a clean towel or air dry them</a:t>
            </a:r>
          </a:p>
        </p:txBody>
      </p:sp>
      <p:pic>
        <p:nvPicPr>
          <p:cNvPr id="4" name="Picture 3"/>
          <p:cNvPicPr/>
          <p:nvPr/>
        </p:nvPicPr>
        <p:blipFill>
          <a:blip r:embed="rId2"/>
          <a:stretch>
            <a:fillRect/>
          </a:stretch>
        </p:blipFill>
        <p:spPr>
          <a:xfrm>
            <a:off x="9309279" y="1825625"/>
            <a:ext cx="2743200" cy="3117850"/>
          </a:xfrm>
          <a:prstGeom prst="rect">
            <a:avLst/>
          </a:prstGeom>
        </p:spPr>
      </p:pic>
    </p:spTree>
    <p:extLst>
      <p:ext uri="{BB962C8B-B14F-4D97-AF65-F5344CB8AC3E}">
        <p14:creationId xmlns:p14="http://schemas.microsoft.com/office/powerpoint/2010/main" val="128280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541174" y="1589674"/>
            <a:ext cx="2607822" cy="2531262"/>
          </a:xfrm>
          <a:prstGeom prst="rect">
            <a:avLst/>
          </a:prstGeom>
        </p:spPr>
      </p:pic>
      <p:sp>
        <p:nvSpPr>
          <p:cNvPr id="2" name="Title 1"/>
          <p:cNvSpPr>
            <a:spLocks noGrp="1"/>
          </p:cNvSpPr>
          <p:nvPr>
            <p:ph type="title"/>
          </p:nvPr>
        </p:nvSpPr>
        <p:spPr/>
        <p:txBody>
          <a:bodyPr>
            <a:normAutofit/>
          </a:bodyPr>
          <a:lstStyle/>
          <a:p>
            <a:r>
              <a:rPr lang="en-US" sz="3600" b="1" dirty="0"/>
              <a:t>How long does SARS-CoV-2 survive outside of the body? </a:t>
            </a:r>
            <a:endParaRPr lang="en-US" sz="3600" dirty="0"/>
          </a:p>
        </p:txBody>
      </p:sp>
      <p:sp>
        <p:nvSpPr>
          <p:cNvPr id="3" name="Content Placeholder 2"/>
          <p:cNvSpPr>
            <a:spLocks noGrp="1"/>
          </p:cNvSpPr>
          <p:nvPr>
            <p:ph idx="1"/>
          </p:nvPr>
        </p:nvSpPr>
        <p:spPr>
          <a:xfrm>
            <a:off x="838200" y="1690688"/>
            <a:ext cx="9168685" cy="2752523"/>
          </a:xfrm>
        </p:spPr>
        <p:txBody>
          <a:bodyPr>
            <a:normAutofit/>
          </a:bodyPr>
          <a:lstStyle/>
          <a:p>
            <a:pPr lvl="0" fontAlgn="base">
              <a:lnSpc>
                <a:spcPct val="150000"/>
              </a:lnSpc>
            </a:pPr>
            <a:r>
              <a:rPr lang="en-US" dirty="0">
                <a:latin typeface="+mj-lt"/>
              </a:rPr>
              <a:t>It is not clear yet how long the coronavirus can live on surfaces, but it seems to behave like other coronaviruses. </a:t>
            </a:r>
          </a:p>
          <a:p>
            <a:pPr lvl="0" fontAlgn="base">
              <a:lnSpc>
                <a:spcPct val="150000"/>
              </a:lnSpc>
            </a:pPr>
            <a:r>
              <a:rPr lang="en-US" dirty="0">
                <a:latin typeface="+mj-lt"/>
              </a:rPr>
              <a:t>Virus may persist on surfaces for a few hours or up to several days, depending on conditions and the type of surface. </a:t>
            </a:r>
          </a:p>
          <a:p>
            <a:pPr marL="0" lvl="0" indent="0" fontAlgn="base">
              <a:lnSpc>
                <a:spcPct val="150000"/>
              </a:lnSpc>
              <a:buNone/>
            </a:pPr>
            <a:endParaRPr lang="en-US" dirty="0">
              <a:latin typeface="+mj-lt"/>
            </a:endParaRPr>
          </a:p>
        </p:txBody>
      </p:sp>
      <p:pic>
        <p:nvPicPr>
          <p:cNvPr id="8" name="Picture 7"/>
          <p:cNvPicPr>
            <a:picLocks noChangeAspect="1"/>
          </p:cNvPicPr>
          <p:nvPr/>
        </p:nvPicPr>
        <p:blipFill>
          <a:blip r:embed="rId3"/>
          <a:stretch>
            <a:fillRect/>
          </a:stretch>
        </p:blipFill>
        <p:spPr>
          <a:xfrm>
            <a:off x="0" y="4443211"/>
            <a:ext cx="3959918" cy="2034862"/>
          </a:xfrm>
          <a:prstGeom prst="rect">
            <a:avLst/>
          </a:prstGeom>
        </p:spPr>
      </p:pic>
      <p:pic>
        <p:nvPicPr>
          <p:cNvPr id="9" name="Picture 8"/>
          <p:cNvPicPr>
            <a:picLocks noChangeAspect="1"/>
          </p:cNvPicPr>
          <p:nvPr/>
        </p:nvPicPr>
        <p:blipFill>
          <a:blip r:embed="rId4"/>
          <a:stretch>
            <a:fillRect/>
          </a:stretch>
        </p:blipFill>
        <p:spPr>
          <a:xfrm>
            <a:off x="3708773" y="4443211"/>
            <a:ext cx="3838248" cy="2034862"/>
          </a:xfrm>
          <a:prstGeom prst="rect">
            <a:avLst/>
          </a:prstGeom>
        </p:spPr>
      </p:pic>
      <p:pic>
        <p:nvPicPr>
          <p:cNvPr id="10" name="Picture 9"/>
          <p:cNvPicPr>
            <a:picLocks noChangeAspect="1"/>
          </p:cNvPicPr>
          <p:nvPr/>
        </p:nvPicPr>
        <p:blipFill>
          <a:blip r:embed="rId5"/>
          <a:stretch>
            <a:fillRect/>
          </a:stretch>
        </p:blipFill>
        <p:spPr>
          <a:xfrm>
            <a:off x="7547021" y="4443211"/>
            <a:ext cx="4383086" cy="2034862"/>
          </a:xfrm>
          <a:prstGeom prst="rect">
            <a:avLst/>
          </a:prstGeom>
        </p:spPr>
      </p:pic>
    </p:spTree>
    <p:extLst>
      <p:ext uri="{BB962C8B-B14F-4D97-AF65-F5344CB8AC3E}">
        <p14:creationId xmlns:p14="http://schemas.microsoft.com/office/powerpoint/2010/main" val="3791671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168</TotalTime>
  <Words>1387</Words>
  <Application>Microsoft Office PowerPoint</Application>
  <PresentationFormat>Widescreen</PresentationFormat>
  <Paragraphs>199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Circuit</vt:lpstr>
      <vt:lpstr>Introduction to COVID-19 Waste Management</vt:lpstr>
      <vt:lpstr>Goal:  Increase health and safety awareness for responders and workers with potential exposure to COVID-19. </vt:lpstr>
      <vt:lpstr>PowerPoint Presentation</vt:lpstr>
      <vt:lpstr>What is SARS-CoV-2? </vt:lpstr>
      <vt:lpstr>Transmission</vt:lpstr>
      <vt:lpstr>PowerPoint Presentation</vt:lpstr>
      <vt:lpstr>What can individuals do?</vt:lpstr>
      <vt:lpstr>Five steps to proper handwashing</vt:lpstr>
      <vt:lpstr>How long does SARS-CoV-2 survive outside of the body? </vt:lpstr>
      <vt:lpstr>Cleaning and Disinfection</vt:lpstr>
      <vt:lpstr>Cleaning and Disinfection (cont…)</vt:lpstr>
      <vt:lpstr>Waste Segregation</vt:lpstr>
      <vt:lpstr>Waste Segregation (cont….)</vt:lpstr>
      <vt:lpstr>Waste Segregation (cont….)</vt:lpstr>
      <vt:lpstr>Waste Segregation (cont…)</vt:lpstr>
      <vt:lpstr>Waste Segregation (cont…)</vt:lpstr>
      <vt:lpstr>Distribution of Waste at Health Facility</vt:lpstr>
      <vt:lpstr>Personal Protective Equipment (PPE) for Cleaning Hand hygiene action should always be applied, including after PPE removal</vt:lpstr>
      <vt:lpstr>PowerPoint Presentation</vt:lpstr>
      <vt:lpstr>PowerPoint Presentation</vt:lpstr>
      <vt:lpstr>PowerPoint Presentation</vt:lpstr>
      <vt:lpstr>PowerPoint Presentation</vt:lpstr>
      <vt:lpstr>PowerPoint Presentation</vt:lpstr>
      <vt:lpstr>Waste Management in COVID 19 Context</vt:lpstr>
      <vt:lpstr>Waste Management in COVID 19 Context (cont…)</vt:lpstr>
      <vt:lpstr>Key practices for IPC and WASH in HCFs </vt:lpstr>
      <vt:lpstr>Key practices for IPC and WASH in HCFs </vt:lpstr>
      <vt:lpstr>Thanks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COVID-19 Waste Management</dc:title>
  <dc:creator>Abdul Rehman Pirzado</dc:creator>
  <cp:lastModifiedBy>Abdul Rehman Pirzado</cp:lastModifiedBy>
  <cp:revision>26</cp:revision>
  <dcterms:created xsi:type="dcterms:W3CDTF">2020-09-30T05:13:49Z</dcterms:created>
  <dcterms:modified xsi:type="dcterms:W3CDTF">2023-03-26T15:00:43Z</dcterms:modified>
</cp:coreProperties>
</file>