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370" r:id="rId3"/>
    <p:sldId id="365" r:id="rId4"/>
    <p:sldId id="372" r:id="rId5"/>
    <p:sldId id="371" r:id="rId6"/>
    <p:sldId id="373" r:id="rId7"/>
    <p:sldId id="34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6757" autoAdjust="0"/>
  </p:normalViewPr>
  <p:slideViewPr>
    <p:cSldViewPr snapToGrid="0">
      <p:cViewPr varScale="1">
        <p:scale>
          <a:sx n="42" d="100"/>
          <a:sy n="42" d="100"/>
        </p:scale>
        <p:origin x="6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17B949-DD41-4C97-ADAC-C9F305A0410E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7A2C12-57D1-4C67-8548-15F98AF5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7/56011-57001/56121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lay.google.com/store/apps/details?id=com.google.android.apps.translate&amp;hl=en" TargetMode="External"/><Relationship Id="rId4" Type="http://schemas.openxmlformats.org/officeDocument/2006/relationships/hyperlink" Target="https://microsofttranslator.uservoice.com/knowledgebase/articles/1159792-presentation-translator-how-do-i-use-this-to-tr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1/How%20to%20create%20Multilingual%20Translation%20Button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tt.edu/~super1/ResearchMethods/StatisticsMatrix.htm" TargetMode="External"/><Relationship Id="rId13" Type="http://schemas.openxmlformats.org/officeDocument/2006/relationships/hyperlink" Target="http://www.pitt.edu/~super1/MultilingualSupercourse.html" TargetMode="External"/><Relationship Id="rId3" Type="http://schemas.openxmlformats.org/officeDocument/2006/relationships/hyperlink" Target="http://www.pitt.edu/~super1" TargetMode="External"/><Relationship Id="rId7" Type="http://schemas.openxmlformats.org/officeDocument/2006/relationships/hyperlink" Target="http://afn.bibalex.org/GeneralPortal.aspx" TargetMode="External"/><Relationship Id="rId12" Type="http://schemas.openxmlformats.org/officeDocument/2006/relationships/hyperlink" Target="https://www.microsoft.com/en-us/translato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sc.bibalex.org/helpdesk/introduction.jsf" TargetMode="External"/><Relationship Id="rId11" Type="http://schemas.openxmlformats.org/officeDocument/2006/relationships/hyperlink" Target="https://translate.google.com/" TargetMode="External"/><Relationship Id="rId5" Type="http://schemas.openxmlformats.org/officeDocument/2006/relationships/hyperlink" Target="http://cajgh.pitt.edu/" TargetMode="External"/><Relationship Id="rId10" Type="http://schemas.openxmlformats.org/officeDocument/2006/relationships/hyperlink" Target="https://bibalex.org/baifa/en/page/resourcesharingservice#BA Serageldin Library" TargetMode="External"/><Relationship Id="rId4" Type="http://schemas.openxmlformats.org/officeDocument/2006/relationships/hyperlink" Target="http://ssc.bibalex.org/" TargetMode="External"/><Relationship Id="rId9" Type="http://schemas.openxmlformats.org/officeDocument/2006/relationships/hyperlink" Target="http://www.pitt.edu/~super1/ResearchMethods/SerageldinEuclidLibrary.htm" TargetMode="External"/></Relationships>
</file>

<file path=ppt/notesSlides/notesSlide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Vao mangiran-Dratsy ny Siansa Multilingual. I Alexandria lecture amin' ny alalan' ny fichier i Ron LaPorte Original azo alaina ao amin' ny tahirim-boky </a:t>
            </a:r>
            <a:r>
              <a:rPr lang="en-US" altLang="en-US" smtClean="0">
                <a:hlinkClick r:id="rId3"/>
              </a:rPr>
              <a:t>http://www.pitt.edu/~super7/56011-57001/56121.ppt</a:t>
            </a:r>
            <a:r>
              <a:rPr lang="en-US" altLang="en-US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/>
            <a:r>
              <a:rPr lang="en-US" altLang="en-US" smtClean="0"/>
              <a:t>Mba hahatongavana amin' ny 50 + fiteny hafa fandikana ny ity lecture, azafady hisintona</a:t>
            </a:r>
          </a:p>
          <a:p>
            <a:pPr eaLnBrk="1" hangingPunct="1"/>
            <a:r>
              <a:rPr lang="en-US" altLang="en-US" smtClean="0"/>
              <a:t>Famelabelarana Ataon' ny mpandika Teny Microsoft (Tondroy ny Hery manampy-ao amin' ny) izay handika ny fampisehoana iray manontolo amin' ny fiteny mihoatra ny 60 ary mety azo alaina amin' ny:</a:t>
            </a:r>
          </a:p>
          <a:p>
            <a:pPr eaLnBrk="1" hangingPunct="1"/>
            <a:r>
              <a:rPr lang="en-US" altLang="en-US" u="sng" smtClean="0">
                <a:hlinkClick r:id="rId4"/>
              </a:rPr>
              <a:t>https://microsofttranslator.uservoice.com/knowledgebase/articles/1159792-presentation-translator-how-do-i-use-this-to-tra</a:t>
            </a:r>
            <a:r>
              <a:rPr lang="en-US" altLang="en-US" smtClean="0"/>
              <a:t>  </a:t>
            </a:r>
          </a:p>
          <a:p>
            <a:pPr eaLnBrk="1" hangingPunct="1"/>
            <a:r>
              <a:rPr lang="en-US" altLang="en-US" smtClean="0"/>
              <a:t>Lahatsoratra ao amin' ny sary nampidirina tao amin' ny horonantsary tsy nadika, kanefa ianao mandika azy ireo amin' ny alalan' ny Rafibaovao hafa ho mpandika teny Ho toy ny</a:t>
            </a:r>
          </a:p>
          <a:p>
            <a:pPr eaLnBrk="1" hangingPunct="1"/>
            <a:r>
              <a:rPr lang="en-US" altLang="en-US" b="1" smtClean="0"/>
              <a:t>Ny Application Google mpandika Teny: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 </a:t>
            </a:r>
          </a:p>
          <a:p>
            <a:pPr eaLnBrk="1" hangingPunct="1"/>
            <a:r>
              <a:rPr lang="en-US" altLang="en-US" u="sng" smtClean="0">
                <a:hlinkClick r:id="rId5"/>
              </a:rPr>
              <a:t>https://play.google.com/store/apps/details?id=com.google.android.apps.translate&amp;hl=en</a:t>
            </a:r>
            <a:r>
              <a:rPr lang="en-US" altLang="en-US" smtClean="0"/>
              <a:t>  </a:t>
            </a:r>
            <a:br>
              <a:rPr lang="en-US" altLang="en-US" smtClean="0"/>
            </a:br>
            <a:r>
              <a:rPr lang="en-US" altLang="en-US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DA744-CDD4-4401-B057-E825A6CEF0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Tranombokin' ny Fomba Fikarohana BA Serageldin</a:t>
            </a:r>
          </a:p>
          <a:p>
            <a:pPr eaLnBrk="1" hangingPunct="1">
              <a:defRPr/>
            </a:pPr>
            <a:endParaRPr lang="en-US" altLang="en-US" b="1" dirty="0" smtClean="0"/>
          </a:p>
          <a:p>
            <a:pPr eaLnBrk="1" hangingPunct="1">
              <a:defRPr/>
            </a:pPr>
            <a:endParaRPr lang="en-US" altLang="en-US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&gt; email alefa 1,000,000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14.000 fikarohana ny Fomba boky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Mampianatra ny mpianatra 60,000,000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Izao tontolo izao ny Tranomboky lehibe Indrindra Fikarohana ny Fomba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Izao tontolo izao ny tranomboky lehibe indrindra ara-tsiansa PowerPoint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Mpampianatra lehibe indrindra izao tontolo izao ny fomba ara-pahasalamana sy fikarohana maneran-tany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Mpanamboatra ny Multilingual ny Siansa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71CA7-F66F-472A-8404-268766355B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3% ny Fanontan' avy amin' ny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Ireo Firenena andalam-Pandrosoana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80% amin' izao tontolo Izao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altLang="en-US" dirty="0" smtClean="0"/>
              <a:t>Filana ny Hitsiny ara-Tsiansa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679DD-391D-46C6-9257-3B6B50D2B5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Olana</a:t>
            </a:r>
          </a:p>
          <a:p>
            <a:pPr eaLnBrk="1" hangingPunct="1"/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smtClean="0"/>
              <a:t>Fiteny 6500 ao amin' izao tontolo izao</a:t>
            </a:r>
          </a:p>
          <a:p>
            <a:pPr eaLnBrk="1" hangingPunct="1"/>
            <a:r>
              <a:rPr lang="en-US" altLang="en-US" smtClean="0"/>
              <a:t>1 ny fiteny ny siansa (Anglisy)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"Ny fiteny sakana"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8672E-84BB-4EE7-AAAD-53BA4DB92F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smtClean="0">
                <a:solidFill>
                  <a:srgbClr val="333333"/>
                </a:solidFill>
                <a:latin typeface="tabular-numbers"/>
              </a:rPr>
              <a:t>Zavatra manan-danja kokoa mihoatra noho ny fahalalana.</a:t>
            </a:r>
            <a:r>
              <a:rPr lang="en-US" altLang="en-US" smtClean="0">
                <a:solidFill>
                  <a:srgbClr val="333333"/>
                </a:solidFill>
                <a:latin typeface="tabular-numbers"/>
              </a:rPr>
              <a:t> Nambaran' i Albert Einstein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Handika ny bokotra hoe ny fiteny 103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i="1" smtClean="0"/>
              <a:t>Fomba hamoronana fandikana ny bokotra Hoe ho an' ny tranonkala </a:t>
            </a:r>
            <a:r>
              <a:rPr lang="en-US" altLang="en-US" i="1" smtClean="0">
                <a:hlinkClick r:id="rId3"/>
              </a:rPr>
              <a:t>http://www.pitt.edu/~super1/How%20to%20create%20Multilingual%20Translation%20Button.htm</a:t>
            </a:r>
            <a:r>
              <a:rPr lang="en-US" altLang="en-US" i="1" smtClean="0"/>
              <a:t> 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B1709-3DB9-4969-91ED-074EB447AE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Voafetra Proficiency tamin' ny teny Anglisy (LEP)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en-US" altLang="en-US" sz="2400" b="1" smtClean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Pejin-VI ao amin' ny </a:t>
            </a:r>
            <a:r>
              <a:rPr lang="en-US" altLang="en-US" sz="2400" b="1" smtClean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Zony ny Asa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 mitaky ny 1964 mpandray fanampiana ara-bola Federaly hanao dingana mivalo hanao ny fandaharan' asan' ny sampan-draharahan' ny sy ireo asa atao amin' ny alalan' ny olona voafidy amin' ny </a:t>
            </a:r>
            <a:r>
              <a:rPr lang="en-US" altLang="en-US" sz="2400" b="1" smtClean="0">
                <a:solidFill>
                  <a:srgbClr val="6A6A6A"/>
                </a:solidFill>
                <a:cs typeface="Calibri" panose="020F0502020204030204" pitchFamily="34" charset="0"/>
              </a:rPr>
              <a:t>voafetra ny proficiency tamin' ny teny Anglisy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smtClean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400" smtClean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CFDD0-25FB-4232-ADE3-A55D555B4A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Ny ekipa Bibliotheca Alexandrina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Tsy azo atao izany miaraka amin' ny ekipa iray miavaka maneran-tany.  Nanangana amin' ny manam-pahaizana avy amin' ny tany Egypta, Inde, Iran, Japon, Kenya, Kazakhstan, Mexique, Nigeria, ny i ETAZONIA sy ireo firenena hafa maro mba hitrangan' izany. Nanolotra ireo olona mahafinaritra ireo fotoana sy ezaka mba hahatonga ny tsy hitranga.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"Mandrakariva ohatra ny tsy mampino mandra-dia atao izany" (Mandela)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"Tsy hino fa vitsivitsy mikarakara ny olona dia afaka manova izao tontolo izao.  Satria marina tokoa fa izany no rehetra efa hatramin' izay"(Mead)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Fandaharan' Asa supercourse- </a:t>
            </a:r>
            <a:r>
              <a:rPr lang="en-US" altLang="en-US" sz="1400" i="1" smtClean="0">
                <a:hlinkClick r:id="rId3"/>
              </a:rPr>
              <a:t>www.pitt.edu/~super1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Ny Siansa Supercourse- </a:t>
            </a:r>
            <a:r>
              <a:rPr lang="en-US" altLang="en-US" sz="1400" i="1" smtClean="0">
                <a:hlinkClick r:id="rId4"/>
              </a:rPr>
              <a:t>ssc.bibalex.org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Ivon' ny Famangian Fandalinanao ny Fahasalamana maneran- </a:t>
            </a:r>
            <a:r>
              <a:rPr lang="en-US" altLang="en-US" sz="1400" i="1" smtClean="0">
                <a:hlinkClick r:id="rId5"/>
              </a:rPr>
              <a:t>cajgh.pitt.edu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Ny fikarohana ireo Fomba Library i Alexandria- </a:t>
            </a:r>
            <a:r>
              <a:rPr lang="en-US" altLang="en-US" sz="1400" i="1" smtClean="0">
                <a:hlinkClick r:id="rId6"/>
              </a:rPr>
              <a:t>http://ssc.bibalex.org/helpdesk/introduction.jsf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Bibliotheca Alexandrina (BA) Afrikana données Mobiles- </a:t>
            </a:r>
            <a:r>
              <a:rPr lang="en-US" altLang="en-US" sz="1400" i="1" smtClean="0">
                <a:hlinkClick r:id="rId7"/>
              </a:rPr>
              <a:t>http://afn.bibalex.org/GeneralPortal.aspx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Matrix ny Euclid momba ny antontan' Isa- </a:t>
            </a:r>
            <a:r>
              <a:rPr lang="en-US" altLang="en-US" sz="1400" i="1" smtClean="0">
                <a:hlinkClick r:id="rId8"/>
              </a:rPr>
              <a:t>http://www.pitt.edu/~super1/ResearchMethods/StatisticsMatrix.htm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Tahirim-Bokin' ny Serageldin-Euclid- </a:t>
            </a:r>
            <a:r>
              <a:rPr lang="en-US" altLang="en-US" sz="1400" i="1" smtClean="0">
                <a:hlinkClick r:id="rId9"/>
              </a:rPr>
              <a:t>http://www.pitt.edu/~super1/ResearchMethods/SerageldinEuclidLibrary.htm</a:t>
            </a:r>
            <a:r>
              <a:rPr lang="en-US" altLang="en-US" sz="1400" i="1" smtClean="0"/>
              <a:t> 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 </a:t>
            </a:r>
            <a:r>
              <a:rPr lang="en-US" altLang="en-US" sz="1400" i="1" smtClean="0"/>
              <a:t>BAIFA Resourse Fizarana asa Fanompoana- </a:t>
            </a:r>
            <a:r>
              <a:rPr lang="en-US" altLang="en-US" sz="1400" i="1" smtClean="0">
                <a:hlinkClick r:id="rId10"/>
              </a:rPr>
              <a:t>https://bibalex.org/baifa/en/page/resourcesharingservice#BA Serageldin ny tahirim-Boky</a:t>
            </a: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Handika ny Google- </a:t>
            </a:r>
            <a:r>
              <a:rPr lang="en-US" altLang="en-US" sz="1400" i="1" smtClean="0">
                <a:hlinkClick r:id="rId11"/>
              </a:rPr>
              <a:t>https://translate.google.com/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Mpandika Teny Microsoft- </a:t>
            </a:r>
            <a:r>
              <a:rPr lang="en-US" altLang="en-US" sz="1400" i="1" smtClean="0">
                <a:hlinkClick r:id="rId12"/>
              </a:rPr>
              <a:t>https://www.microsoft.com/en-us/translator/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Multilingual Supercourse- </a:t>
            </a:r>
            <a:r>
              <a:rPr lang="en-US" altLang="en-US" sz="1400" i="1" smtClean="0">
                <a:hlinkClick r:id="rId13"/>
              </a:rPr>
              <a:t>www.pitt.edu/ ~super1/MultilingualSupercourse.html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E88CD-05BD-433F-8022-45BC61E0BE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020-F872-4548-8126-E1881A68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F8529-BDE7-4307-AF74-B5D310F3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78DA-3321-4266-9476-3897B85F9AB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16DC-4564-46B2-A551-C61D78B47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E998-7C54-4E5B-A4AB-F6BD5C87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7270C-CB1F-4EF6-B691-F65FBB9D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849A-BC12-41B1-85D1-0C26F8333FBB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4D1-296A-4BAC-926E-C55BE35F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DD6FE-7A12-4DCC-BE1B-83551DF2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5031-3DF3-4D20-9368-2A832805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AD28-493D-44A4-AB34-39CCCF1AC2D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1AA7-9DEE-4FAB-918C-D77DF819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1C77-1FEA-423A-BC04-C7CB739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5BC0-E0A5-49EB-B101-D38A27F0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4111-8B23-440F-B67E-461D1C8DC82D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4E79-50E7-4A53-A67F-6B4CB773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56E-AF7A-4CDD-8FDB-22DB65E8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4BD0-88A4-492C-AF97-A3CDBF8B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56C0-2F9D-420B-A381-A344E3AC153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4638-2B4D-4FE0-805D-EC05D2A2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AC0E-2646-49B3-9D53-D4F27A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17C3-2A67-45D1-8AE5-E2F902866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C815E-A4D5-4C58-A73D-923B7DA2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F17C-3470-4076-9743-F40E51CB9558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7B1C-09EF-4889-80E4-E0ED7CEF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CF14-8362-476D-9DD8-251D12B8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1F68-CDFA-4D09-A4E3-2FC2DD04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90519-BFDD-4FDC-B8FE-2D504F74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F7F54-D727-4FE0-AB34-1E343C57D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AE2CC-FD95-4112-998F-A10A030D0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53F0-DD03-4270-B16E-14CA13E8C37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1950-C793-40B2-8009-74329D7C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DE1F-540F-49E4-8704-96A068D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754A-6AD9-4A73-8169-829644855472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55A7-2621-4591-AA68-502ECAEA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11EB-6506-4C75-933A-16924593C52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66C5-735A-455F-91C6-DB10F39E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1FD7-6EE4-4D7C-96FA-67E71E8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DA36-BABA-4CB1-8C88-394A9992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2DE7-5E71-4493-BAF9-7810E688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EBD3-DF37-48D5-8A5A-8B874D4109D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3B82-B16E-4EDA-9630-F96EB0A5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559-36B4-43F2-96B1-D51F1F9E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051C-E966-4943-BCB9-9566FA64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3FC0-D80B-4901-A40F-DBF98593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2397-A11F-49FD-9FE8-528D39B8131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3F6-FDD6-4F30-A70F-DF684484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89A2D-6C4F-434C-88DE-BB1EF81DCB8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F83C3-EDA5-41E9-A8C9-E134E610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bliotheca alexandrina da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7500"/>
          <a:stretch>
            <a:fillRect/>
          </a:stretch>
        </p:blipFill>
        <p:spPr bwMode="auto">
          <a:xfrm>
            <a:off x="61913" y="52388"/>
            <a:ext cx="120586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ut URL and languag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203825"/>
            <a:ext cx="2371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63750" y="885825"/>
            <a:ext cx="69834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Vao mangiran-Dratsy ny Siansa Multilingual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Tahirim-bokin' i Alexandria</a:t>
            </a:r>
          </a:p>
        </p:txBody>
      </p:sp>
    </p:spTree>
  </p:cSld>
  <p:clrMapOvr>
    <a:masterClrMapping/>
  </p:clrMapOvr>
</p:sld>
</file>

<file path=ppt/slides/slide2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16548" r="37810" b="5992"/>
          <a:stretch>
            <a:fillRect/>
          </a:stretch>
        </p:blipFill>
        <p:spPr bwMode="auto">
          <a:xfrm>
            <a:off x="1354138" y="1473200"/>
            <a:ext cx="3017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7513" y="368300"/>
            <a:ext cx="704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Tranombokin' ny Fomba Fikarohana BA Serageldin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FB0F-F8FE-4285-80D1-6BFE6CA1A805}"/>
              </a:ext>
            </a:extLst>
          </p:cNvPr>
          <p:cNvSpPr txBox="1"/>
          <p:nvPr/>
        </p:nvSpPr>
        <p:spPr>
          <a:xfrm>
            <a:off x="4819650" y="2174875"/>
            <a:ext cx="7485063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&gt; email alefa 1,000,000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14.000 fikarohana ny Fomba boky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Mampianatra ny mpianatra 60,000,000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Izao tontolo izao ny Tranomboky lehibe Indrindra Fikarohana ny Fomba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Izao tontolo izao ny tranomboky lehibe indrindra ara-tsiansa PowerPoint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Mpampianatra lehibe indrindra izao tontolo izao ny fomba ara-pahasalamana sy fikarohana maneran-tany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Mpanamboatra ny Multilingual ny Siansa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1"/>
          <p:cNvGraphicFramePr>
            <a:graphicFrameLocks/>
          </p:cNvGraphicFramePr>
          <p:nvPr/>
        </p:nvGraphicFramePr>
        <p:xfrm>
          <a:off x="1546225" y="1262063"/>
          <a:ext cx="505777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Chart" r:id="rId4" imgW="5066215" imgH="5017443" progId="Excel.Chart.8">
                  <p:embed/>
                </p:oleObj>
              </mc:Choice>
              <mc:Fallback>
                <p:oleObj name="Chart" r:id="rId4" imgW="5066215" imgH="5017443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62063"/>
                        <a:ext cx="5057775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Chart 4"/>
          <p:cNvGraphicFramePr>
            <a:graphicFrameLocks/>
          </p:cNvGraphicFramePr>
          <p:nvPr/>
        </p:nvGraphicFramePr>
        <p:xfrm>
          <a:off x="6272213" y="2217738"/>
          <a:ext cx="3468687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Chart" r:id="rId6" imgW="3475021" imgH="3158002" progId="Excel.Chart.8">
                  <p:embed/>
                </p:oleObj>
              </mc:Choice>
              <mc:Fallback>
                <p:oleObj name="Chart" r:id="rId6" imgW="3475021" imgH="315800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217738"/>
                        <a:ext cx="3468687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52003" y="343222"/>
            <a:ext cx="533857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3% ny Fanontan' avy amin' ny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Ireo Firenena andalam-Pandrosoana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80% amin' izao tontolo Izao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01900" y="4818063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Boky navoakan' ny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804150" y="4802188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Mponina.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3371850" y="5526088"/>
            <a:ext cx="544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Filana ny Hitsiny ara-Tsiansa</a:t>
            </a:r>
          </a:p>
        </p:txBody>
      </p:sp>
    </p:spTree>
  </p:cSld>
  <p:clrMapOvr>
    <a:masterClrMapping/>
  </p:clrMapOvr>
</p:sld>
</file>

<file path=ppt/slides/slide4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00438"/>
            <a:ext cx="42608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366838" y="1436688"/>
            <a:ext cx="8620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/>
              <a:t>Fiteny 6500 ao amin' izao tontolo izao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1 ny fiteny ny siansa (Anglisy)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F79AA-A544-4360-892B-B820CA08F553}"/>
              </a:ext>
            </a:extLst>
          </p:cNvPr>
          <p:cNvSpPr/>
          <p:nvPr/>
        </p:nvSpPr>
        <p:spPr>
          <a:xfrm>
            <a:off x="4368913" y="91886"/>
            <a:ext cx="2615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0000"/>
                </a:solidFill>
                <a:latin typeface="+mn-lt"/>
              </a:rPr>
              <a:t>Olana</a:t>
            </a:r>
          </a:p>
        </p:txBody>
      </p:sp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3286125"/>
            <a:ext cx="65088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63480" bIns="88872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592263" y="419100"/>
            <a:ext cx="90074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solidFill>
                  <a:srgbClr val="333333"/>
                </a:solidFill>
                <a:latin typeface="tabular-numbers"/>
              </a:rPr>
              <a:t>Zavatra manan-danja kokoa mihoatra noho ny fahalalana.</a:t>
            </a:r>
            <a:r>
              <a:rPr lang="en-US" altLang="en-US" sz="3200">
                <a:solidFill>
                  <a:srgbClr val="333333"/>
                </a:solidFill>
                <a:latin typeface="tabular-numbers"/>
              </a:rPr>
              <a:t> Nambaran' i Albert Einstein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333333"/>
              </a:solidFill>
              <a:latin typeface="tabular-number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z-Cyrl-AZ" altLang="en-US" sz="2400"/>
              <a:t>ВООБРАЖЕНИЕ ВАЖНЕЕ ЗНАНИЙ</a:t>
            </a:r>
            <a:r>
              <a:rPr lang="en-US" altLang="en-US" sz="2400"/>
              <a:t> (Rosiana)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2400"/>
              <a:t> الخيال أكثر أهمية من المعرفة</a:t>
            </a:r>
            <a:r>
              <a:rPr lang="en-US" altLang="en-US" sz="2400"/>
              <a:t>(Arabo)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cs typeface="等线"/>
              </a:rPr>
              <a:t>想象力比知识更重要 </a:t>
            </a:r>
            <a:r>
              <a:rPr lang="en-US" altLang="zh-CN" sz="2400">
                <a:cs typeface="等线"/>
              </a:rPr>
              <a:t>(Sinoa)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zh-CN" sz="2400">
                <a:cs typeface="等线"/>
              </a:rPr>
              <a:t>L'imagination est miampy manan-danja que la connaissance (Frantsay)</a:t>
            </a:r>
            <a:endParaRPr lang="en-US" altLang="zh-CN" sz="2400">
              <a:cs typeface="等线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11268" name="Picture 2" descr="put URL and langua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9725"/>
            <a:ext cx="22590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pitt.edu/~super1/im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948238"/>
            <a:ext cx="1771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0" y="-184150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697413" y="203835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       Handika ny bokotra hoe ny fiteny 103</a:t>
            </a:r>
          </a:p>
        </p:txBody>
      </p: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42950" y="2959100"/>
            <a:ext cx="111442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Pejin-VI ao amin' ny </a:t>
            </a:r>
            <a:r>
              <a:rPr lang="en-US" altLang="en-US" b="1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Zony ny Asa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 mitaky ny 1964 mpandray fanampiana ara-bola Federaly hanao dingana mivalo hanao ny fandaharan' asan' ny sampan-draharahan' ny sy ireo asa atao amin' ny alalan' ny olona voafidy amin' ny </a:t>
            </a:r>
            <a:r>
              <a:rPr lang="en-US" altLang="en-US" b="1">
                <a:solidFill>
                  <a:srgbClr val="6A6A6A"/>
                </a:solidFill>
                <a:cs typeface="Calibri" panose="020F0502020204030204" pitchFamily="34" charset="0"/>
              </a:rPr>
              <a:t>voafetra ny proficiency tamin' ny teny Anglisy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>
              <a:cs typeface="Calibri" panose="020F0502020204030204" pitchFamily="34" charset="0"/>
            </a:endParaRPr>
          </a:p>
        </p:txBody>
      </p:sp>
      <p:pic>
        <p:nvPicPr>
          <p:cNvPr id="13315" name="Picture 2" descr="Image result for limited english proficienc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400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714375" y="17463"/>
            <a:ext cx="57102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Ny ekipa Bibliotheca Alexandrina</a:t>
            </a: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632"/>
          <a:stretch>
            <a:fillRect/>
          </a:stretch>
        </p:blipFill>
        <p:spPr bwMode="auto">
          <a:xfrm>
            <a:off x="1404938" y="557213"/>
            <a:ext cx="981233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389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Calibri Light</vt:lpstr>
      <vt:lpstr>Wingdings</vt:lpstr>
      <vt:lpstr>tabular-numbers</vt:lpstr>
      <vt:lpstr>等线</vt:lpstr>
      <vt:lpstr>Times New Roman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laporte</dc:creator>
  <cp:lastModifiedBy>Evgueni Choubnikov</cp:lastModifiedBy>
  <cp:revision>26</cp:revision>
  <dcterms:created xsi:type="dcterms:W3CDTF">2019-03-26T20:08:47Z</dcterms:created>
  <dcterms:modified xsi:type="dcterms:W3CDTF">2019-05-29T06:23:49Z</dcterms:modified>
</cp:coreProperties>
</file>