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Kida ni vakadidike ena veivosa eso. Na Valenivola ni Alexandria matemate ena faile ni o Ron LaPorte Original tu ena </a:t>
            </a:r>
            <a:r>
              <a:rPr lang="en-US" altLang="en-US" smtClean="0">
                <a:hlinkClick r:id="rId3"/>
              </a:rPr>
              <a:t>http://www.pitt.edu/~super7/56011-57001/56121.ppt</a:t>
            </a:r>
            <a:r>
              <a:rPr lang="en-US" altLang="en-US" smtClean="0"/>
              <a:t> </a:t>
            </a:r>
          </a:p>
          <a:p>
            <a:pPr eaLnBrk="1" hangingPunct="1">
              <a:spcBef>
                <a:spcPct val="0"/>
              </a:spcBef>
            </a:pPr>
            <a:endParaRPr lang="en-US" altLang="en-US" smtClean="0"/>
          </a:p>
          <a:p>
            <a:pPr eaLnBrk="1" hangingPunct="1"/>
            <a:r>
              <a:rPr lang="en-US" altLang="en-US" smtClean="0"/>
              <a:t>Me rawati na iVakadewa ni oqo na matemate ena 50 + na veivosa tale eso, yalovinaka mo lavetaka</a:t>
            </a:r>
          </a:p>
          <a:p>
            <a:pPr eaLnBrk="1" hangingPunct="1"/>
            <a:r>
              <a:rPr lang="en-US" altLang="en-US" smtClean="0"/>
              <a:t>Microsoft ivakamacala dauvakavakadewa (na gauna kaukauwa vakuria-ena) ka vakadewataka taucoko na nodra vakaitavi ena sivia na 60 na veivosa ka rawa ni lavetaki mai ena:</a:t>
            </a:r>
          </a:p>
          <a:p>
            <a:pPr eaLnBrk="1" hangingPunct="1"/>
            <a:r>
              <a:rPr lang="en-US" altLang="en-US" u="sng" smtClean="0">
                <a:hlinkClick r:id="rId4"/>
              </a:rPr>
              <a:t>https://microsofttranslator.uservoice.com/knowledgebase/Articles/1159792-Presentation-translator-How-Do-i-Use-This-to-tra</a:t>
            </a:r>
            <a:r>
              <a:rPr lang="en-US" altLang="en-US" smtClean="0"/>
              <a:t>  </a:t>
            </a:r>
          </a:p>
          <a:p>
            <a:pPr eaLnBrk="1" hangingPunct="1"/>
            <a:r>
              <a:rPr lang="en-US" altLang="en-US" smtClean="0"/>
              <a:t>Itukutuku ena iyaloyalo semati talega ki na nodra itavi e sega ni vakadewataki, ia o rawa ni vakadewataka ira mai eso tale na ivakavakayagataki ni dauvakadewa me vaka</a:t>
            </a:r>
          </a:p>
          <a:p>
            <a:pPr eaLnBrk="1" hangingPunct="1"/>
            <a:r>
              <a:rPr lang="en-US" altLang="en-US" b="1" smtClean="0"/>
              <a:t>Dauvakadewa ni Google App:</a:t>
            </a:r>
            <a:endParaRPr lang="en-US" altLang="en-US" smtClean="0"/>
          </a:p>
          <a:p>
            <a:pPr eaLnBrk="1" hangingPunct="1"/>
            <a:r>
              <a:rPr lang="en-US" altLang="en-US" smtClean="0"/>
              <a:t> </a:t>
            </a:r>
          </a:p>
          <a:p>
            <a:pPr eaLnBrk="1" hangingPunct="1"/>
            <a:r>
              <a:rPr lang="en-US" altLang="en-US" u="sng" smtClean="0">
                <a:hlinkClick r:id="rId5"/>
              </a:rPr>
              <a:t>https://Play.Google.com/store/apps/Details?ID=com.Google.Android.apps.translate&amp;hl=en</a:t>
            </a:r>
            <a:r>
              <a:rPr lang="en-US" altLang="en-US" smtClean="0"/>
              <a:t>  </a:t>
            </a:r>
            <a:br>
              <a:rPr lang="en-US" altLang="en-US" smtClean="0"/>
            </a:br>
            <a:r>
              <a:rPr lang="en-US" altLang="en-US" smtClean="0"/>
              <a:t>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Valenivola ni iwalewale ni vakadidike ni BA Serageldin</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&gt; 1,000,000 na imeli eso emuri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14,000 na ivola ni iwalewale ni vakadidike</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Vakavulici ira na gonevuli ni 60,000,000</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Nei vuravura levu duadua na iwalewale ni vakadidike na Valenivola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Nei vuravura levu duadua vakadidike PowerPoint Valenivola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Qasenivuli levu duadua e vuravura raraba na ivakarau ni bula kei na vakadidike ni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Dauveivakatorocaketaki ni vakadidike ena veivosa eso</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3% na veivola e tabaka mai na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Veiyasai vuravura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80 na pasede ni iwiliwili ni vuravura</a:t>
            </a:r>
          </a:p>
          <a:p>
            <a:pPr eaLnBrk="1" hangingPunct="1">
              <a:defRPr/>
            </a:pPr>
            <a:endParaRPr lang="en-US" dirty="0" smtClean="0"/>
          </a:p>
          <a:p>
            <a:pPr eaLnBrk="1" hangingPunct="1">
              <a:defRPr/>
            </a:pPr>
            <a:r>
              <a:rPr lang="en-US" altLang="en-US" dirty="0" smtClean="0"/>
              <a:t>Gadrevi na veivakaduavatataki vakadidike</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Na leqa</a:t>
            </a:r>
          </a:p>
          <a:p>
            <a:pPr eaLnBrk="1" hangingPunct="1"/>
            <a:endParaRPr lang="en-US" altLang="en-US" b="1" smtClean="0">
              <a:solidFill>
                <a:srgbClr val="FF0000"/>
              </a:solidFill>
            </a:endParaRPr>
          </a:p>
          <a:p>
            <a:pPr eaLnBrk="1" hangingPunct="1"/>
            <a:r>
              <a:rPr lang="en-US" altLang="en-US" sz="2400" smtClean="0"/>
              <a:t>6500 na vosa e vuravura</a:t>
            </a:r>
          </a:p>
          <a:p>
            <a:pPr eaLnBrk="1" hangingPunct="1"/>
            <a:r>
              <a:rPr lang="en-US" altLang="en-US" smtClean="0"/>
              <a:t>1 na ivosavosa ni vakadidike (Vakavalagi)</a:t>
            </a:r>
          </a:p>
          <a:p>
            <a:pPr eaLnBrk="1" hangingPunct="1"/>
            <a:endParaRPr lang="en-US" altLang="en-US" smtClean="0"/>
          </a:p>
          <a:p>
            <a:pPr eaLnBrk="1" hangingPunct="1"/>
            <a:r>
              <a:rPr lang="en-US" altLang="en-US" smtClean="0"/>
              <a:t>"Veikilai ni vosa"</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E bibi cake mai na kila-ka na vakanananu.</a:t>
            </a:r>
            <a:r>
              <a:rPr lang="en-US" altLang="en-US" smtClean="0">
                <a:solidFill>
                  <a:srgbClr val="333333"/>
                </a:solidFill>
                <a:latin typeface="tabular-numbers"/>
              </a:rPr>
              <a:t> Albert Einstein</a:t>
            </a:r>
          </a:p>
          <a:p>
            <a:pPr eaLnBrk="1" hangingPunct="1"/>
            <a:endParaRPr lang="en-US" altLang="en-US" smtClean="0"/>
          </a:p>
          <a:p>
            <a:pPr eaLnBrk="1" hangingPunct="1"/>
            <a:r>
              <a:rPr lang="en-US" altLang="en-US" smtClean="0"/>
              <a:t>Vakadewataka na bulukau me vosa 103</a:t>
            </a:r>
          </a:p>
          <a:p>
            <a:pPr eaLnBrk="1" hangingPunct="1"/>
            <a:endParaRPr lang="en-US" altLang="en-US" i="1" smtClean="0"/>
          </a:p>
          <a:p>
            <a:pPr eaLnBrk="1" hangingPunct="1"/>
            <a:r>
              <a:rPr lang="en-US" altLang="en-US" i="1" smtClean="0"/>
              <a:t>Na sala me caka kina na vakadewa bulukau ni nomu mataveilawa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Vakaiyalayala na vakatulewaitaki Vakavalagi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Ulutaga VI ni na </a:t>
            </a:r>
            <a:r>
              <a:rPr lang="en-US" altLang="en-US" sz="2400" b="1" smtClean="0">
                <a:solidFill>
                  <a:srgbClr val="6A6A6A"/>
                </a:solidFill>
                <a:ea typeface="Calibri" panose="020F0502020204030204" pitchFamily="34" charset="0"/>
                <a:cs typeface="Times New Roman" panose="02020603050405020304" pitchFamily="18" charset="0"/>
              </a:rPr>
              <a:t>Na ivalavala dodonu ni vakamatanitu</a:t>
            </a:r>
            <a:r>
              <a:rPr lang="en-US" altLang="en-US" sz="2400" b="1" smtClean="0">
                <a:solidFill>
                  <a:srgbClr val="545454"/>
                </a:solidFill>
                <a:cs typeface="Calibri" panose="020F0502020204030204" pitchFamily="34" charset="0"/>
              </a:rPr>
              <a:t> Ena 1964 e gadrevi kina na ciqoma na Federal na veivuke vakailavo me taura na ikalawa veiganiti meda cakava na nodra parokaramu, veiqaravi, kei na itaviqaravi ena rawa ni na ciqoma o ira na tamata </a:t>
            </a:r>
            <a:r>
              <a:rPr lang="en-US" altLang="en-US" sz="2400" b="1" smtClean="0">
                <a:solidFill>
                  <a:srgbClr val="6A6A6A"/>
                </a:solidFill>
                <a:cs typeface="Calibri" panose="020F0502020204030204" pitchFamily="34" charset="0"/>
              </a:rPr>
              <a:t>vakaiyalayala na vakatulewaitaki Vakavalagi</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Alexandrina ni Bibliotheca ni timi</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E rawa ga ni caka ena dua na timi vakasakiti ni vuravura raraba.  A birika ena kenadau mai Ijipita, Idia, Irani, Japani, Kenya, Kazakhstan, Mexico, Nigeria, Amerika kei na vuqa na veimatanitu tale eso me yaco na veika oqo. Oqo na tamata veivakurabuitaki soli mai kina na nodra gauna kei na sasaga me na sega ni rawa ni yaco.</a:t>
            </a:r>
          </a:p>
          <a:p>
            <a:pPr eaLnBrk="1" hangingPunct="1">
              <a:spcBef>
                <a:spcPct val="0"/>
              </a:spcBef>
            </a:pPr>
            <a:endParaRPr lang="en-US" altLang="en-US" sz="1400" smtClean="0"/>
          </a:p>
          <a:p>
            <a:pPr eaLnBrk="1" hangingPunct="1">
              <a:spcBef>
                <a:spcPct val="0"/>
              </a:spcBef>
            </a:pPr>
            <a:r>
              <a:rPr lang="en-US" altLang="en-US" sz="1400" smtClean="0"/>
              <a:t>"E dau vaka sega ni rawa me yacova ni sa e vakayacori" (Mandela)</a:t>
            </a:r>
          </a:p>
          <a:p>
            <a:pPr eaLnBrk="1" hangingPunct="1">
              <a:spcBef>
                <a:spcPct val="0"/>
              </a:spcBef>
            </a:pPr>
            <a:endParaRPr lang="en-US" altLang="en-US" sz="1400" smtClean="0"/>
          </a:p>
          <a:p>
            <a:pPr eaLnBrk="1" hangingPunct="1">
              <a:spcBef>
                <a:spcPct val="0"/>
              </a:spcBef>
            </a:pPr>
            <a:r>
              <a:rPr lang="en-US" altLang="en-US" sz="1400" smtClean="0"/>
              <a:t>"Sega ni vakabauta ni vica veikauwaitaki na tamata e sega ni rawa ni veisautaka na vuravura.  Ia, sa dina sara, oqori ga na ka ra sa bau tu "(Mead)</a:t>
            </a:r>
          </a:p>
          <a:p>
            <a:pPr eaLnBrk="1" hangingPunct="1">
              <a:spcBef>
                <a:spcPct val="0"/>
              </a:spcBef>
            </a:pPr>
            <a:endParaRPr lang="en-US" altLang="en-US" sz="1400" smtClean="0"/>
          </a:p>
          <a:p>
            <a:pPr eaLnBrk="1" hangingPunct="1">
              <a:spcBef>
                <a:spcPct val="0"/>
              </a:spcBef>
            </a:pPr>
            <a:r>
              <a:rPr lang="en-US" altLang="en-US" sz="1400" i="1" smtClean="0"/>
              <a:t>Cakacaka ni supercourse-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Science Supercourse-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Iusutu na ivolaniveisiga Esia ni tiko bulabula e vuravura raraba-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Na Valenivola ni iwalewale ni vakadidike ni Alexandria-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vaka-Aferika veisemati eso-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Matrix vakaiwiliwili ni Euclid-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Valenivola ni Serageldin-Euclid-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BAIFA Resourse veiwasei veiqaravi- </a:t>
            </a:r>
            <a:r>
              <a:rPr lang="en-US" altLang="en-US" sz="1400" i="1" smtClean="0">
                <a:hlinkClick r:id="rId10"/>
              </a:rPr>
              <a:t>https://bibalex.org/baifa/en/page/resourcesharingservice#BA ni Valenivola ni Serageldin</a:t>
            </a:r>
            <a:r>
              <a:rPr lang="en-US" altLang="en-US" sz="1400" i="1" smtClean="0"/>
              <a:t> </a:t>
            </a:r>
            <a:endParaRPr lang="en-US" altLang="en-US" sz="1400" smtClean="0"/>
          </a:p>
          <a:p>
            <a:pPr eaLnBrk="1" hangingPunct="1"/>
            <a:r>
              <a:rPr lang="en-US" altLang="en-US" sz="1400" i="1" smtClean="0"/>
              <a:t>A vakadewataka Google- </a:t>
            </a:r>
            <a:r>
              <a:rPr lang="en-US" altLang="en-US" sz="1400" i="1" smtClean="0">
                <a:hlinkClick r:id="rId11"/>
              </a:rPr>
              <a:t>https://translate.Google.com/</a:t>
            </a:r>
            <a:endParaRPr lang="en-US" altLang="en-US" sz="1400" smtClean="0"/>
          </a:p>
          <a:p>
            <a:pPr eaLnBrk="1" hangingPunct="1"/>
            <a:r>
              <a:rPr lang="en-US" altLang="en-US" sz="1400" i="1" smtClean="0"/>
              <a:t>Dauvakadewa ni Microsoft- </a:t>
            </a:r>
            <a:r>
              <a:rPr lang="en-US" altLang="en-US" sz="1400" i="1" smtClean="0">
                <a:hlinkClick r:id="rId12"/>
              </a:rPr>
              <a:t>https://www.Microsoft.com/en-Us/translator/</a:t>
            </a:r>
            <a:endParaRPr lang="en-US" altLang="en-US" sz="1400" smtClean="0"/>
          </a:p>
          <a:p>
            <a:pPr eaLnBrk="1" hangingPunct="1"/>
            <a:r>
              <a:rPr lang="en-US" altLang="en-US" sz="1400" i="1" smtClean="0"/>
              <a:t>Ena veivosa eso na Supercourse- </a:t>
            </a:r>
            <a:r>
              <a:rPr lang="en-US" altLang="en-US" sz="1400" i="1" smtClean="0">
                <a:hlinkClick r:id="rId13"/>
              </a:rPr>
              <a:t>www.pitt.edu/ ~super1/MultilingualSupercourse.html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Kida ni vakadidike ena veivosa eso</a:t>
            </a:r>
          </a:p>
          <a:p>
            <a:pPr algn="ctr" eaLnBrk="1" hangingPunct="1">
              <a:lnSpc>
                <a:spcPct val="100000"/>
              </a:lnSpc>
              <a:spcBef>
                <a:spcPct val="0"/>
              </a:spcBef>
              <a:buFontTx/>
              <a:buNone/>
            </a:pPr>
            <a:r>
              <a:rPr lang="en-US" altLang="en-US" sz="1400" b="1">
                <a:solidFill>
                  <a:srgbClr val="FF0000"/>
                </a:solidFill>
              </a:rPr>
              <a:t>Na Valenivola ni Alexandria</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Valenivola ni iwalewale ni vakadidike ni BA Serageldin</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&gt; 1,000,000 na imeli eso emuri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14,000 na ivola ni iwalewale ni vakadidike</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Vakavulici ira na gonevuli ni 60,000,000</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Nei vuravura levu duadua na iwalewale ni vakadidike na Valenivola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Nei vuravura levu duadua vakadidike PowerPoint Valenivola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Qasenivuli levu duadua e vuravura raraba na ivakarau ni bula kei na vakadidike ni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Dauveivakatorocaketaki ni vakadidike ena veivosa eso</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190"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191"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3% na veivola e tabaka mai na</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Veiyasai vuravura</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80 na pasede ni iwiliwili ni vuravura</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Ivolatabaki</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IWiliwili</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Gadrevi na veivakaduavatataki vakadidike</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na vosa e vuravura</a:t>
            </a:r>
          </a:p>
          <a:p>
            <a:pPr algn="ctr" eaLnBrk="1" hangingPunct="1">
              <a:lnSpc>
                <a:spcPct val="100000"/>
              </a:lnSpc>
              <a:spcBef>
                <a:spcPct val="0"/>
              </a:spcBef>
              <a:buFontTx/>
              <a:buNone/>
            </a:pPr>
            <a:r>
              <a:rPr lang="en-US" altLang="en-US" sz="3200"/>
              <a:t>1 na ivosavosa ni vakadidike (Vakavalagi)</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Na leqa</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E bibi cake mai na kila-ka na vakanananu.</a:t>
            </a:r>
            <a:r>
              <a:rPr lang="en-US" altLang="en-US" sz="3200">
                <a:solidFill>
                  <a:srgbClr val="333333"/>
                </a:solidFill>
                <a:latin typeface="tabular-numbers"/>
              </a:rPr>
              <a:t> Albert Einstein</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ЗНАНИЙ NI ВАЖНЕЕ NI ВООБРАЖЕНИЕ</a:t>
            </a:r>
            <a:r>
              <a:rPr lang="en-US" altLang="en-US" sz="2400"/>
              <a:t> (Rusia)</a:t>
            </a:r>
          </a:p>
          <a:p>
            <a:pPr eaLnBrk="1" hangingPunct="1">
              <a:lnSpc>
                <a:spcPct val="100000"/>
              </a:lnSpc>
              <a:spcBef>
                <a:spcPct val="0"/>
              </a:spcBef>
              <a:buFontTx/>
              <a:buNone/>
            </a:pPr>
            <a:r>
              <a:rPr lang="ar-AE" altLang="en-US" sz="2400"/>
              <a:t> المعرفة NI من NI أهمية NI أكثر ENA الخيال</a:t>
            </a:r>
            <a:r>
              <a:rPr lang="en-US" altLang="en-US" sz="2400"/>
              <a:t>(Arapea)</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(Jaina)</a:t>
            </a:r>
          </a:p>
          <a:p>
            <a:pPr eaLnBrk="1" hangingPunct="1">
              <a:lnSpc>
                <a:spcPct val="100000"/>
              </a:lnSpc>
              <a:spcBef>
                <a:spcPct val="0"/>
              </a:spcBef>
              <a:buFontTx/>
              <a:buNone/>
            </a:pPr>
            <a:r>
              <a:rPr lang="fr-FR" altLang="zh-CN" sz="2400">
                <a:cs typeface="等线"/>
              </a:rPr>
              <a:t>Est ni L'imagination kei na bibi ni que la connaissance (Varanise)</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Vakadewataka na bulukau me vosa 103</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Ulutaga VI ni na </a:t>
            </a:r>
            <a:r>
              <a:rPr lang="en-US" altLang="en-US" b="1">
                <a:solidFill>
                  <a:srgbClr val="6A6A6A"/>
                </a:solidFill>
                <a:ea typeface="Calibri" panose="020F0502020204030204" pitchFamily="34" charset="0"/>
                <a:cs typeface="Times New Roman" panose="02020603050405020304" pitchFamily="18" charset="0"/>
              </a:rPr>
              <a:t>Na ivalavala dodonu ni vakamatanitu</a:t>
            </a:r>
            <a:r>
              <a:rPr lang="en-US" altLang="en-US" b="1">
                <a:solidFill>
                  <a:srgbClr val="545454"/>
                </a:solidFill>
                <a:cs typeface="Calibri" panose="020F0502020204030204" pitchFamily="34" charset="0"/>
              </a:rPr>
              <a:t> Ena 1964 e gadrevi kina na ciqoma na Federal na veivuke vakailavo me taura na ikalawa veiganiti meda cakava na nodra parokaramu, veiqaravi, kei na itaviqaravi ena rawa ni na ciqoma o ira na tamata </a:t>
            </a:r>
            <a:r>
              <a:rPr lang="en-US" altLang="en-US" b="1">
                <a:solidFill>
                  <a:srgbClr val="6A6A6A"/>
                </a:solidFill>
                <a:cs typeface="Calibri" panose="020F0502020204030204" pitchFamily="34" charset="0"/>
              </a:rPr>
              <a:t>vakaiyalayala na vakatulewaitaki Vakavalagi</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Alexandrina ni Bibliotheca ni timi</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2019-05-28T17:44:58Z</dcterms:modified>
</cp:coreProperties>
</file>