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7.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8.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9.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10.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11.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12.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3.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2" r:id="rId1"/>
    <p:sldMasterId id="2147483868" r:id="rId2"/>
    <p:sldMasterId id="2147483879" r:id="rId3"/>
    <p:sldMasterId id="2147484088" r:id="rId4"/>
    <p:sldMasterId id="2147484426" r:id="rId5"/>
    <p:sldMasterId id="2147484636" r:id="rId6"/>
    <p:sldMasterId id="2147484649" r:id="rId7"/>
    <p:sldMasterId id="2147484662" r:id="rId8"/>
    <p:sldMasterId id="2147485593" r:id="rId9"/>
    <p:sldMasterId id="2147485603" r:id="rId10"/>
    <p:sldMasterId id="2147485620" r:id="rId11"/>
    <p:sldMasterId id="2147485971" r:id="rId12"/>
    <p:sldMasterId id="2147485996" r:id="rId13"/>
    <p:sldMasterId id="2147486085" r:id="rId14"/>
  </p:sldMasterIdLst>
  <p:notesMasterIdLst>
    <p:notesMasterId r:id="rId58"/>
  </p:notesMasterIdLst>
  <p:handoutMasterIdLst>
    <p:handoutMasterId r:id="rId59"/>
  </p:handoutMasterIdLst>
  <p:sldIdLst>
    <p:sldId id="559" r:id="rId15"/>
    <p:sldId id="493" r:id="rId16"/>
    <p:sldId id="494" r:id="rId17"/>
    <p:sldId id="495" r:id="rId18"/>
    <p:sldId id="496" r:id="rId19"/>
    <p:sldId id="497" r:id="rId20"/>
    <p:sldId id="498" r:id="rId21"/>
    <p:sldId id="499" r:id="rId22"/>
    <p:sldId id="500" r:id="rId23"/>
    <p:sldId id="501" r:id="rId24"/>
    <p:sldId id="502" r:id="rId25"/>
    <p:sldId id="503" r:id="rId26"/>
    <p:sldId id="504" r:id="rId27"/>
    <p:sldId id="505" r:id="rId28"/>
    <p:sldId id="506" r:id="rId29"/>
    <p:sldId id="507" r:id="rId30"/>
    <p:sldId id="508" r:id="rId31"/>
    <p:sldId id="509" r:id="rId32"/>
    <p:sldId id="510" r:id="rId33"/>
    <p:sldId id="511" r:id="rId34"/>
    <p:sldId id="512" r:id="rId35"/>
    <p:sldId id="513" r:id="rId36"/>
    <p:sldId id="514" r:id="rId37"/>
    <p:sldId id="515" r:id="rId38"/>
    <p:sldId id="516" r:id="rId39"/>
    <p:sldId id="517" r:id="rId40"/>
    <p:sldId id="518" r:id="rId41"/>
    <p:sldId id="519" r:id="rId42"/>
    <p:sldId id="520" r:id="rId43"/>
    <p:sldId id="521" r:id="rId44"/>
    <p:sldId id="522" r:id="rId45"/>
    <p:sldId id="523" r:id="rId46"/>
    <p:sldId id="524" r:id="rId47"/>
    <p:sldId id="525" r:id="rId48"/>
    <p:sldId id="526" r:id="rId49"/>
    <p:sldId id="527" r:id="rId50"/>
    <p:sldId id="528" r:id="rId51"/>
    <p:sldId id="529" r:id="rId52"/>
    <p:sldId id="530" r:id="rId53"/>
    <p:sldId id="531" r:id="rId54"/>
    <p:sldId id="551" r:id="rId55"/>
    <p:sldId id="552" r:id="rId56"/>
    <p:sldId id="560" r:id="rId57"/>
  </p:sldIdLst>
  <p:sldSz cx="9144000" cy="6858000" type="screen4x3"/>
  <p:notesSz cx="6669088" cy="9926638"/>
  <p:defaultTextStyle>
    <a:defPPr>
      <a:defRPr lang="en-GB"/>
    </a:defPPr>
    <a:lvl1pPr algn="ctr" defTabSz="446088"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1pPr>
    <a:lvl2pPr marL="739775" indent="-282575" algn="ctr" defTabSz="446088"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2pPr>
    <a:lvl3pPr marL="1139825" indent="-225425" algn="ctr" defTabSz="446088"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3pPr>
    <a:lvl4pPr marL="1595438" indent="-225425" algn="ctr" defTabSz="446088"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4pPr>
    <a:lvl5pPr marL="2052638" indent="-225425" algn="ctr" defTabSz="446088"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Arial Unicode MS" pitchFamily="34" charset="-128"/>
        <a:cs typeface="Arial Unicode MS" pitchFamily="34" charset="-128"/>
      </a:defRPr>
    </a:lvl5pPr>
    <a:lvl6pPr marL="22860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6pPr>
    <a:lvl7pPr marL="27432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7pPr>
    <a:lvl8pPr marL="32004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8pPr>
    <a:lvl9pPr marL="3657600" algn="l" defTabSz="914400" rtl="0" eaLnBrk="1" latinLnBrk="0" hangingPunct="1">
      <a:defRPr sz="2400" kern="1200">
        <a:solidFill>
          <a:schemeClr val="bg1"/>
        </a:solidFill>
        <a:latin typeface="Times New Roman" pitchFamily="18"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7D0"/>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88810" autoAdjust="0"/>
  </p:normalViewPr>
  <p:slideViewPr>
    <p:cSldViewPr>
      <p:cViewPr varScale="1">
        <p:scale>
          <a:sx n="66" d="100"/>
          <a:sy n="66" d="100"/>
        </p:scale>
        <p:origin x="1422" y="66"/>
      </p:cViewPr>
      <p:guideLst>
        <p:guide orient="horz" pos="2160"/>
        <p:guide pos="2880"/>
      </p:guideLst>
    </p:cSldViewPr>
  </p:slideViewPr>
  <p:outlineViewPr>
    <p:cViewPr>
      <p:scale>
        <a:sx n="33" d="100"/>
        <a:sy n="33" d="100"/>
      </p:scale>
      <p:origin x="-786" y="-9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1" d="100"/>
          <a:sy n="61" d="100"/>
        </p:scale>
        <p:origin x="-2874" y="-90"/>
      </p:cViewPr>
      <p:guideLst>
        <p:guide orient="horz" pos="2908"/>
        <p:guide pos="216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slide" Target="slides/slide33.xml"/><Relationship Id="rId50" Type="http://schemas.openxmlformats.org/officeDocument/2006/relationships/slide" Target="slides/slide36.xml"/><Relationship Id="rId55" Type="http://schemas.openxmlformats.org/officeDocument/2006/relationships/slide" Target="slides/slide41.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61"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8" Type="http://schemas.openxmlformats.org/officeDocument/2006/relationships/slideMaster" Target="slideMasters/slideMaster8.xml"/><Relationship Id="rId51" Type="http://schemas.openxmlformats.org/officeDocument/2006/relationships/slide" Target="slides/slide37.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UeyamaS\Desktop\mock%20monitor%20graph.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705373470915413"/>
          <c:y val="4.0009079946087822E-2"/>
          <c:w val="0.87091257094668217"/>
          <c:h val="0.84294275377739969"/>
        </c:manualLayout>
      </c:layout>
      <c:stockChart>
        <c:ser>
          <c:idx val="0"/>
          <c:order val="0"/>
          <c:tx>
            <c:strRef>
              <c:f>Sheet1!$B$1</c:f>
              <c:strCache>
                <c:ptCount val="1"/>
                <c:pt idx="0">
                  <c:v>Best district performance</c:v>
                </c:pt>
              </c:strCache>
            </c:strRef>
          </c:tx>
          <c:spPr>
            <a:ln w="28575">
              <a:noFill/>
            </a:ln>
          </c:spPr>
          <c:marker>
            <c:symbol val="diamond"/>
            <c:size val="15"/>
          </c:marker>
          <c:dPt>
            <c:idx val="0"/>
            <c:marker>
              <c:spPr>
                <a:solidFill>
                  <a:srgbClr val="FFFF00"/>
                </a:solidFill>
              </c:spPr>
            </c:marker>
            <c:bubble3D val="0"/>
          </c:dPt>
          <c:dPt>
            <c:idx val="1"/>
            <c:marker>
              <c:spPr>
                <a:solidFill>
                  <a:srgbClr val="FFFF00"/>
                </a:solidFill>
              </c:spPr>
            </c:marker>
            <c:bubble3D val="0"/>
          </c:dPt>
          <c:dPt>
            <c:idx val="2"/>
            <c:marker>
              <c:spPr>
                <a:solidFill>
                  <a:srgbClr val="FFFF00"/>
                </a:solidFill>
              </c:spPr>
            </c:marker>
            <c:bubble3D val="0"/>
          </c:dPt>
          <c:dPt>
            <c:idx val="3"/>
            <c:marker>
              <c:spPr>
                <a:solidFill>
                  <a:srgbClr val="92D050"/>
                </a:solidFill>
              </c:spPr>
            </c:marker>
            <c:bubble3D val="0"/>
          </c:dPt>
          <c:cat>
            <c:numRef>
              <c:f>Sheet1!$A$2:$A$5</c:f>
              <c:numCache>
                <c:formatCode>General</c:formatCode>
                <c:ptCount val="4"/>
                <c:pt idx="0">
                  <c:v>1990</c:v>
                </c:pt>
                <c:pt idx="1">
                  <c:v>1995</c:v>
                </c:pt>
                <c:pt idx="2">
                  <c:v>2000</c:v>
                </c:pt>
                <c:pt idx="3">
                  <c:v>2005</c:v>
                </c:pt>
              </c:numCache>
            </c:numRef>
          </c:cat>
          <c:val>
            <c:numRef>
              <c:f>Sheet1!$B$2:$B$5</c:f>
              <c:numCache>
                <c:formatCode>0%</c:formatCode>
                <c:ptCount val="4"/>
                <c:pt idx="0">
                  <c:v>0.70000000000000062</c:v>
                </c:pt>
                <c:pt idx="1">
                  <c:v>0.8</c:v>
                </c:pt>
                <c:pt idx="2">
                  <c:v>0.86000000000000065</c:v>
                </c:pt>
                <c:pt idx="3">
                  <c:v>0.95000000000000062</c:v>
                </c:pt>
              </c:numCache>
            </c:numRef>
          </c:val>
          <c:smooth val="0"/>
        </c:ser>
        <c:ser>
          <c:idx val="1"/>
          <c:order val="1"/>
          <c:tx>
            <c:strRef>
              <c:f>Sheet1!$C$1</c:f>
              <c:strCache>
                <c:ptCount val="1"/>
                <c:pt idx="0">
                  <c:v>Worst district performance</c:v>
                </c:pt>
              </c:strCache>
            </c:strRef>
          </c:tx>
          <c:spPr>
            <a:ln w="28575">
              <a:noFill/>
            </a:ln>
          </c:spPr>
          <c:marker>
            <c:symbol val="square"/>
            <c:size val="15"/>
            <c:spPr>
              <a:solidFill>
                <a:srgbClr val="FF0000"/>
              </a:solidFill>
            </c:spPr>
          </c:marker>
          <c:cat>
            <c:numRef>
              <c:f>Sheet1!$A$2:$A$5</c:f>
              <c:numCache>
                <c:formatCode>General</c:formatCode>
                <c:ptCount val="4"/>
                <c:pt idx="0">
                  <c:v>1990</c:v>
                </c:pt>
                <c:pt idx="1">
                  <c:v>1995</c:v>
                </c:pt>
                <c:pt idx="2">
                  <c:v>2000</c:v>
                </c:pt>
                <c:pt idx="3">
                  <c:v>2005</c:v>
                </c:pt>
              </c:numCache>
            </c:numRef>
          </c:cat>
          <c:val>
            <c:numRef>
              <c:f>Sheet1!$C$2:$C$5</c:f>
              <c:numCache>
                <c:formatCode>0%</c:formatCode>
                <c:ptCount val="4"/>
                <c:pt idx="0">
                  <c:v>0.1</c:v>
                </c:pt>
                <c:pt idx="1">
                  <c:v>0.1</c:v>
                </c:pt>
                <c:pt idx="2">
                  <c:v>0.2</c:v>
                </c:pt>
                <c:pt idx="3">
                  <c:v>0.1</c:v>
                </c:pt>
              </c:numCache>
            </c:numRef>
          </c:val>
          <c:smooth val="0"/>
        </c:ser>
        <c:ser>
          <c:idx val="2"/>
          <c:order val="2"/>
          <c:tx>
            <c:strRef>
              <c:f>Sheet1!$D$1</c:f>
              <c:strCache>
                <c:ptCount val="1"/>
                <c:pt idx="0">
                  <c:v>City average</c:v>
                </c:pt>
              </c:strCache>
            </c:strRef>
          </c:tx>
          <c:spPr>
            <a:ln w="28575">
              <a:noFill/>
            </a:ln>
          </c:spPr>
          <c:marker>
            <c:symbol val="circle"/>
            <c:size val="15"/>
            <c:spPr>
              <a:solidFill>
                <a:srgbClr val="FFFF00"/>
              </a:solidFill>
            </c:spPr>
          </c:marker>
          <c:cat>
            <c:numRef>
              <c:f>Sheet1!$A$2:$A$5</c:f>
              <c:numCache>
                <c:formatCode>General</c:formatCode>
                <c:ptCount val="4"/>
                <c:pt idx="0">
                  <c:v>1990</c:v>
                </c:pt>
                <c:pt idx="1">
                  <c:v>1995</c:v>
                </c:pt>
                <c:pt idx="2">
                  <c:v>2000</c:v>
                </c:pt>
                <c:pt idx="3">
                  <c:v>2005</c:v>
                </c:pt>
              </c:numCache>
            </c:numRef>
          </c:cat>
          <c:val>
            <c:numRef>
              <c:f>Sheet1!$D$2:$D$5</c:f>
              <c:numCache>
                <c:formatCode>0%</c:formatCode>
                <c:ptCount val="4"/>
                <c:pt idx="0">
                  <c:v>0.30000000000000032</c:v>
                </c:pt>
                <c:pt idx="1">
                  <c:v>0.4</c:v>
                </c:pt>
                <c:pt idx="2">
                  <c:v>0.4</c:v>
                </c:pt>
                <c:pt idx="3">
                  <c:v>0.45</c:v>
                </c:pt>
              </c:numCache>
            </c:numRef>
          </c:val>
          <c:smooth val="0"/>
        </c:ser>
        <c:dLbls>
          <c:showLegendKey val="0"/>
          <c:showVal val="0"/>
          <c:showCatName val="0"/>
          <c:showSerName val="0"/>
          <c:showPercent val="0"/>
          <c:showBubbleSize val="0"/>
        </c:dLbls>
        <c:hiLowLines/>
        <c:axId val="494617056"/>
        <c:axId val="494628424"/>
      </c:stockChart>
      <c:catAx>
        <c:axId val="494617056"/>
        <c:scaling>
          <c:orientation val="minMax"/>
        </c:scaling>
        <c:delete val="0"/>
        <c:axPos val="b"/>
        <c:numFmt formatCode="General" sourceLinked="1"/>
        <c:majorTickMark val="out"/>
        <c:minorTickMark val="none"/>
        <c:tickLblPos val="nextTo"/>
        <c:crossAx val="494628424"/>
        <c:crosses val="autoZero"/>
        <c:auto val="1"/>
        <c:lblAlgn val="ctr"/>
        <c:lblOffset val="100"/>
        <c:noMultiLvlLbl val="0"/>
      </c:catAx>
      <c:valAx>
        <c:axId val="494628424"/>
        <c:scaling>
          <c:orientation val="minMax"/>
        </c:scaling>
        <c:delete val="0"/>
        <c:axPos val="l"/>
        <c:majorGridlines/>
        <c:numFmt formatCode="0%" sourceLinked="1"/>
        <c:majorTickMark val="out"/>
        <c:minorTickMark val="none"/>
        <c:tickLblPos val="nextTo"/>
        <c:crossAx val="494617056"/>
        <c:crosses val="autoZero"/>
        <c:crossBetween val="between"/>
        <c:majorUnit val="0.2"/>
      </c:valAx>
    </c:plotArea>
    <c:plotVisOnly val="1"/>
    <c:dispBlanksAs val="gap"/>
    <c:showDLblsOverMax val="0"/>
  </c:chart>
  <c:spPr>
    <a:solidFill>
      <a:schemeClr val="bg1"/>
    </a:solidFill>
  </c:sp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US"/>
        </a:p>
      </dgm:t>
    </dgm:pt>
    <dgm:pt modelId="{D1776C8F-2B10-4075-8DF7-7F65AB725ED5}">
      <dgm:prSet phldrT="[Text]" custT="1"/>
      <dgm:spPr/>
      <dgm:t>
        <a:bodyPr/>
        <a:lstStyle/>
        <a:p>
          <a:pPr algn="l"/>
          <a:r>
            <a:rPr lang="en-GB" sz="2300" b="1" dirty="0" smtClean="0"/>
            <a:t>2. Rights-Based Framework for assessing the Social Determinants of Health</a:t>
          </a:r>
          <a:endParaRPr lang="en-US" sz="2300" b="1" dirty="0"/>
        </a:p>
      </dgm:t>
    </dgm:pt>
    <dgm:pt modelId="{7291E740-3E17-41B3-99D3-1D67AE37CC3F}" type="parTrans" cxnId="{7077B78D-FCDC-4519-8416-DC357ACD5043}">
      <dgm:prSet/>
      <dgm:spPr/>
      <dgm:t>
        <a:bodyPr/>
        <a:lstStyle/>
        <a:p>
          <a:endParaRPr lang="en-US" sz="2300"/>
        </a:p>
      </dgm:t>
    </dgm:pt>
    <dgm:pt modelId="{88B75C29-8054-417D-BCE3-878A55118F6D}" type="sibTrans" cxnId="{7077B78D-FCDC-4519-8416-DC357ACD5043}">
      <dgm:prSet/>
      <dgm:spPr/>
      <dgm:t>
        <a:bodyPr/>
        <a:lstStyle/>
        <a:p>
          <a:endParaRPr lang="en-US" sz="2300"/>
        </a:p>
      </dgm:t>
    </dgm:pt>
    <dgm:pt modelId="{A005EAEC-F9ED-41CE-B97F-30C241E15B42}">
      <dgm:prSet custT="1"/>
      <dgm:spPr/>
      <dgm:t>
        <a:bodyPr/>
        <a:lstStyle/>
        <a:p>
          <a:pPr algn="l"/>
          <a:r>
            <a:rPr lang="en-US" sz="2300" b="1" dirty="0" smtClean="0"/>
            <a:t>3. The Risk</a:t>
          </a:r>
          <a:r>
            <a:rPr lang="en-GB" sz="2300" b="1" dirty="0" smtClean="0"/>
            <a:t>-Vulnerability Analysis</a:t>
          </a:r>
          <a:r>
            <a:rPr lang="en-US" sz="2300" b="1" dirty="0" smtClean="0"/>
            <a:t> </a:t>
          </a:r>
          <a:endParaRPr lang="en-US" sz="2300" b="1" dirty="0"/>
        </a:p>
      </dgm:t>
    </dgm:pt>
    <dgm:pt modelId="{469ACF54-665A-4FED-85CA-F2D077466047}" type="parTrans" cxnId="{28505E28-E857-4728-BF9C-B79922157F69}">
      <dgm:prSet/>
      <dgm:spPr/>
      <dgm:t>
        <a:bodyPr/>
        <a:lstStyle/>
        <a:p>
          <a:endParaRPr lang="en-US" sz="2300"/>
        </a:p>
      </dgm:t>
    </dgm:pt>
    <dgm:pt modelId="{2D439CB2-971C-4905-B9E1-D75BDD2E3D06}" type="sibTrans" cxnId="{28505E28-E857-4728-BF9C-B79922157F69}">
      <dgm:prSet/>
      <dgm:spPr/>
      <dgm:t>
        <a:bodyPr/>
        <a:lstStyle/>
        <a:p>
          <a:endParaRPr lang="en-US" sz="2300"/>
        </a:p>
      </dgm:t>
    </dgm:pt>
    <dgm:pt modelId="{AA046201-5C4D-445E-BF0B-5C6D2B0A1945}">
      <dgm:prSet phldrT="[Text]" custT="1"/>
      <dgm:spPr/>
      <dgm:t>
        <a:bodyPr/>
        <a:lstStyle/>
        <a:p>
          <a:pPr algn="l"/>
          <a:r>
            <a:rPr lang="en-GB" sz="2300" b="1" dirty="0" smtClean="0"/>
            <a:t>1. </a:t>
          </a:r>
          <a:r>
            <a:rPr lang="en-US" sz="2300" b="1" dirty="0" smtClean="0"/>
            <a:t>Rights-Based Framework for Assessing the Right to Healthcare</a:t>
          </a:r>
          <a:endParaRPr lang="en-US" sz="2300" b="1" dirty="0"/>
        </a:p>
      </dgm:t>
    </dgm:pt>
    <dgm:pt modelId="{40767EFF-7D52-4469-ACEE-7D28E67337E2}" type="sibTrans" cxnId="{B8AF1086-D7BE-446F-9133-738B599E9A7D}">
      <dgm:prSet/>
      <dgm:spPr/>
      <dgm:t>
        <a:bodyPr/>
        <a:lstStyle/>
        <a:p>
          <a:endParaRPr lang="en-US" sz="2300"/>
        </a:p>
      </dgm:t>
    </dgm:pt>
    <dgm:pt modelId="{FE92FC33-5E0F-4302-9E80-A69E8ACDDE56}" type="parTrans" cxnId="{B8AF1086-D7BE-446F-9133-738B599E9A7D}">
      <dgm:prSet/>
      <dgm:spPr/>
      <dgm:t>
        <a:bodyPr/>
        <a:lstStyle/>
        <a:p>
          <a:endParaRPr lang="en-US" sz="2300"/>
        </a:p>
      </dgm:t>
    </dgm:pt>
    <dgm:pt modelId="{7AA90E3E-564B-4024-B8BB-4689594D2655}" type="pres">
      <dgm:prSet presAssocID="{F6FEADD9-F67D-41F5-BA4C-3C84956E7F46}" presName="linearFlow" presStyleCnt="0">
        <dgm:presLayoutVars>
          <dgm:dir/>
          <dgm:resizeHandles val="exact"/>
        </dgm:presLayoutVars>
      </dgm:prSet>
      <dgm:spPr/>
      <dgm:t>
        <a:bodyPr/>
        <a:lstStyle/>
        <a:p>
          <a:endParaRPr lang="en-US"/>
        </a:p>
      </dgm:t>
    </dgm:pt>
    <dgm:pt modelId="{B3C4C3BF-ED04-4093-853E-95D1FEFD9F0D}" type="pres">
      <dgm:prSet presAssocID="{AA046201-5C4D-445E-BF0B-5C6D2B0A1945}" presName="composite" presStyleCnt="0"/>
      <dgm:spPr/>
      <dgm:t>
        <a:bodyPr/>
        <a:lstStyle/>
        <a:p>
          <a:endParaRPr lang="en-US"/>
        </a:p>
      </dgm:t>
    </dgm:pt>
    <dgm:pt modelId="{4F1DC05F-73BA-4870-85EE-CFE21C97308A}" type="pres">
      <dgm:prSet presAssocID="{AA046201-5C4D-445E-BF0B-5C6D2B0A1945}" presName="imgShp" presStyleLbl="fgImgPlace1" presStyleIdx="0" presStyleCnt="3" custLinFactNeighborX="-54707" custLinFactNeighborY="-1416">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E7997643-3AB4-4AE8-A532-3E91BDE1DFB5}" type="pres">
      <dgm:prSet presAssocID="{AA046201-5C4D-445E-BF0B-5C6D2B0A1945}" presName="txShp" presStyleLbl="node1" presStyleIdx="0" presStyleCnt="3" custScaleX="131579">
        <dgm:presLayoutVars>
          <dgm:bulletEnabled val="1"/>
        </dgm:presLayoutVars>
      </dgm:prSet>
      <dgm:spPr/>
      <dgm:t>
        <a:bodyPr/>
        <a:lstStyle/>
        <a:p>
          <a:endParaRPr lang="en-US"/>
        </a:p>
      </dgm:t>
    </dgm:pt>
    <dgm:pt modelId="{C4D2C442-AD62-4CC7-85AE-5FD401AC928A}" type="pres">
      <dgm:prSet presAssocID="{40767EFF-7D52-4469-ACEE-7D28E67337E2}" presName="spacing" presStyleCnt="0"/>
      <dgm:spPr/>
      <dgm:t>
        <a:bodyPr/>
        <a:lstStyle/>
        <a:p>
          <a:endParaRPr lang="en-US"/>
        </a:p>
      </dgm:t>
    </dgm:pt>
    <dgm:pt modelId="{FBE64596-CE7E-4195-9933-E0CBC137FC92}" type="pres">
      <dgm:prSet presAssocID="{D1776C8F-2B10-4075-8DF7-7F65AB725ED5}" presName="composite" presStyleCnt="0"/>
      <dgm:spPr/>
      <dgm:t>
        <a:bodyPr/>
        <a:lstStyle/>
        <a:p>
          <a:endParaRPr lang="en-US"/>
        </a:p>
      </dgm:t>
    </dgm:pt>
    <dgm:pt modelId="{9349B61F-4BD2-4FEA-A669-883632494D5E}" type="pres">
      <dgm:prSet presAssocID="{D1776C8F-2B10-4075-8DF7-7F65AB725ED5}" presName="imgShp" presStyleLbl="fgImgPlace1" presStyleIdx="1" presStyleCnt="3" custLinFactNeighborX="-54707" custLinFactNeighborY="-2679">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1FCF9A7A-9E65-4CC3-B952-93DDF426EBC0}" type="pres">
      <dgm:prSet presAssocID="{D1776C8F-2B10-4075-8DF7-7F65AB725ED5}" presName="txShp" presStyleLbl="node1" presStyleIdx="1" presStyleCnt="3" custScaleX="130140">
        <dgm:presLayoutVars>
          <dgm:bulletEnabled val="1"/>
        </dgm:presLayoutVars>
      </dgm:prSet>
      <dgm:spPr/>
      <dgm:t>
        <a:bodyPr/>
        <a:lstStyle/>
        <a:p>
          <a:endParaRPr lang="en-US"/>
        </a:p>
      </dgm:t>
    </dgm:pt>
    <dgm:pt modelId="{6109DAD6-B1BB-436F-8677-F393E8A2D522}" type="pres">
      <dgm:prSet presAssocID="{88B75C29-8054-417D-BCE3-878A55118F6D}" presName="spacing" presStyleCnt="0"/>
      <dgm:spPr/>
      <dgm:t>
        <a:bodyPr/>
        <a:lstStyle/>
        <a:p>
          <a:endParaRPr lang="en-US"/>
        </a:p>
      </dgm:t>
    </dgm:pt>
    <dgm:pt modelId="{AB0714A7-8317-4B69-9A67-D7235A42904E}" type="pres">
      <dgm:prSet presAssocID="{A005EAEC-F9ED-41CE-B97F-30C241E15B42}" presName="composite" presStyleCnt="0"/>
      <dgm:spPr/>
      <dgm:t>
        <a:bodyPr/>
        <a:lstStyle/>
        <a:p>
          <a:endParaRPr lang="en-US"/>
        </a:p>
      </dgm:t>
    </dgm:pt>
    <dgm:pt modelId="{0E9A7203-5C29-49CB-9D7B-35A0031D4946}" type="pres">
      <dgm:prSet presAssocID="{A005EAEC-F9ED-41CE-B97F-30C241E15B42}" presName="imgShp" presStyleLbl="fgImgPlace1" presStyleIdx="2" presStyleCnt="3" custLinFactNeighborX="-54707" custLinFactNeighborY="-3942">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F5A5AA75-6FC4-478A-845E-3F439BD72159}" type="pres">
      <dgm:prSet presAssocID="{A005EAEC-F9ED-41CE-B97F-30C241E15B42}" presName="txShp" presStyleLbl="node1" presStyleIdx="2" presStyleCnt="3" custScaleX="131579">
        <dgm:presLayoutVars>
          <dgm:bulletEnabled val="1"/>
        </dgm:presLayoutVars>
      </dgm:prSet>
      <dgm:spPr/>
      <dgm:t>
        <a:bodyPr/>
        <a:lstStyle/>
        <a:p>
          <a:endParaRPr lang="en-US"/>
        </a:p>
      </dgm:t>
    </dgm:pt>
  </dgm:ptLst>
  <dgm:cxnLst>
    <dgm:cxn modelId="{7077B78D-FCDC-4519-8416-DC357ACD5043}" srcId="{F6FEADD9-F67D-41F5-BA4C-3C84956E7F46}" destId="{D1776C8F-2B10-4075-8DF7-7F65AB725ED5}" srcOrd="1" destOrd="0" parTransId="{7291E740-3E17-41B3-99D3-1D67AE37CC3F}" sibTransId="{88B75C29-8054-417D-BCE3-878A55118F6D}"/>
    <dgm:cxn modelId="{5F65964C-B3F6-415D-940E-FF3BCD0BA567}" type="presOf" srcId="{A005EAEC-F9ED-41CE-B97F-30C241E15B42}" destId="{F5A5AA75-6FC4-478A-845E-3F439BD72159}" srcOrd="0" destOrd="0" presId="urn:microsoft.com/office/officeart/2005/8/layout/vList3#1"/>
    <dgm:cxn modelId="{9A467D4A-FE80-4C42-B32B-BFC2708417F6}" type="presOf" srcId="{D1776C8F-2B10-4075-8DF7-7F65AB725ED5}" destId="{1FCF9A7A-9E65-4CC3-B952-93DDF426EBC0}" srcOrd="0" destOrd="0" presId="urn:microsoft.com/office/officeart/2005/8/layout/vList3#1"/>
    <dgm:cxn modelId="{B8AF1086-D7BE-446F-9133-738B599E9A7D}" srcId="{F6FEADD9-F67D-41F5-BA4C-3C84956E7F46}" destId="{AA046201-5C4D-445E-BF0B-5C6D2B0A1945}" srcOrd="0" destOrd="0" parTransId="{FE92FC33-5E0F-4302-9E80-A69E8ACDDE56}" sibTransId="{40767EFF-7D52-4469-ACEE-7D28E67337E2}"/>
    <dgm:cxn modelId="{28505E28-E857-4728-BF9C-B79922157F69}" srcId="{F6FEADD9-F67D-41F5-BA4C-3C84956E7F46}" destId="{A005EAEC-F9ED-41CE-B97F-30C241E15B42}" srcOrd="2" destOrd="0" parTransId="{469ACF54-665A-4FED-85CA-F2D077466047}" sibTransId="{2D439CB2-971C-4905-B9E1-D75BDD2E3D06}"/>
    <dgm:cxn modelId="{F271A46D-1E08-4461-8CA6-0E809D2292E6}" type="presOf" srcId="{F6FEADD9-F67D-41F5-BA4C-3C84956E7F46}" destId="{7AA90E3E-564B-4024-B8BB-4689594D2655}" srcOrd="0" destOrd="0" presId="urn:microsoft.com/office/officeart/2005/8/layout/vList3#1"/>
    <dgm:cxn modelId="{A77C935B-4E4C-4708-9314-A0475097DA9A}" type="presOf" srcId="{AA046201-5C4D-445E-BF0B-5C6D2B0A1945}" destId="{E7997643-3AB4-4AE8-A532-3E91BDE1DFB5}" srcOrd="0" destOrd="0" presId="urn:microsoft.com/office/officeart/2005/8/layout/vList3#1"/>
    <dgm:cxn modelId="{E6AAD763-96D2-4B4B-9586-D28967EB9CA2}" type="presParOf" srcId="{7AA90E3E-564B-4024-B8BB-4689594D2655}" destId="{B3C4C3BF-ED04-4093-853E-95D1FEFD9F0D}" srcOrd="0" destOrd="0" presId="urn:microsoft.com/office/officeart/2005/8/layout/vList3#1"/>
    <dgm:cxn modelId="{960CFAEA-9A94-4DC7-8B7A-93801BCECD8F}" type="presParOf" srcId="{B3C4C3BF-ED04-4093-853E-95D1FEFD9F0D}" destId="{4F1DC05F-73BA-4870-85EE-CFE21C97308A}" srcOrd="0" destOrd="0" presId="urn:microsoft.com/office/officeart/2005/8/layout/vList3#1"/>
    <dgm:cxn modelId="{87FDBA2C-9920-4EC1-A5BA-D3496A316A92}" type="presParOf" srcId="{B3C4C3BF-ED04-4093-853E-95D1FEFD9F0D}" destId="{E7997643-3AB4-4AE8-A532-3E91BDE1DFB5}" srcOrd="1" destOrd="0" presId="urn:microsoft.com/office/officeart/2005/8/layout/vList3#1"/>
    <dgm:cxn modelId="{4538E95D-D6D6-437F-AA00-4C65B0A742C2}" type="presParOf" srcId="{7AA90E3E-564B-4024-B8BB-4689594D2655}" destId="{C4D2C442-AD62-4CC7-85AE-5FD401AC928A}" srcOrd="1" destOrd="0" presId="urn:microsoft.com/office/officeart/2005/8/layout/vList3#1"/>
    <dgm:cxn modelId="{6E4BAC18-E8FD-48FC-9F50-7F5A8EA6B914}" type="presParOf" srcId="{7AA90E3E-564B-4024-B8BB-4689594D2655}" destId="{FBE64596-CE7E-4195-9933-E0CBC137FC92}" srcOrd="2" destOrd="0" presId="urn:microsoft.com/office/officeart/2005/8/layout/vList3#1"/>
    <dgm:cxn modelId="{BE2836DD-31CA-4515-8342-B4E14CF39BAB}" type="presParOf" srcId="{FBE64596-CE7E-4195-9933-E0CBC137FC92}" destId="{9349B61F-4BD2-4FEA-A669-883632494D5E}" srcOrd="0" destOrd="0" presId="urn:microsoft.com/office/officeart/2005/8/layout/vList3#1"/>
    <dgm:cxn modelId="{B4D229C7-239B-437C-BA82-C6105039F62A}" type="presParOf" srcId="{FBE64596-CE7E-4195-9933-E0CBC137FC92}" destId="{1FCF9A7A-9E65-4CC3-B952-93DDF426EBC0}" srcOrd="1" destOrd="0" presId="urn:microsoft.com/office/officeart/2005/8/layout/vList3#1"/>
    <dgm:cxn modelId="{9D34F92D-D9E2-4AE0-9907-5D8890C3C90F}" type="presParOf" srcId="{7AA90E3E-564B-4024-B8BB-4689594D2655}" destId="{6109DAD6-B1BB-436F-8677-F393E8A2D522}" srcOrd="3" destOrd="0" presId="urn:microsoft.com/office/officeart/2005/8/layout/vList3#1"/>
    <dgm:cxn modelId="{791F1E6E-2B2D-4939-890B-9C6D22A90D52}" type="presParOf" srcId="{7AA90E3E-564B-4024-B8BB-4689594D2655}" destId="{AB0714A7-8317-4B69-9A67-D7235A42904E}" srcOrd="4" destOrd="0" presId="urn:microsoft.com/office/officeart/2005/8/layout/vList3#1"/>
    <dgm:cxn modelId="{9E836D9A-C6C9-4315-B8F3-C97EC7996BF7}" type="presParOf" srcId="{AB0714A7-8317-4B69-9A67-D7235A42904E}" destId="{0E9A7203-5C29-49CB-9D7B-35A0031D4946}" srcOrd="0" destOrd="0" presId="urn:microsoft.com/office/officeart/2005/8/layout/vList3#1"/>
    <dgm:cxn modelId="{90555726-F326-4333-B590-F54B6D210DE4}" type="presParOf" srcId="{AB0714A7-8317-4B69-9A67-D7235A42904E}" destId="{F5A5AA75-6FC4-478A-845E-3F439BD72159}"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F1A9A8-9B6A-459B-9E6F-3E4C2254AB36}"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CB0C9B95-4F69-42F7-B382-4F6F8E107E4A}">
      <dgm:prSet phldrT="[Text]">
        <dgm:style>
          <a:lnRef idx="3">
            <a:schemeClr val="lt1"/>
          </a:lnRef>
          <a:fillRef idx="1">
            <a:schemeClr val="accent2"/>
          </a:fillRef>
          <a:effectRef idx="1">
            <a:schemeClr val="accent2"/>
          </a:effectRef>
          <a:fontRef idx="minor">
            <a:schemeClr val="lt1"/>
          </a:fontRef>
        </dgm:style>
      </dgm:prSet>
      <dgm:spPr/>
      <dgm:t>
        <a:bodyPr/>
        <a:lstStyle/>
        <a:p>
          <a:r>
            <a:rPr lang="en-US" dirty="0" smtClean="0"/>
            <a:t>Availability</a:t>
          </a:r>
          <a:endParaRPr lang="en-US" dirty="0"/>
        </a:p>
      </dgm:t>
    </dgm:pt>
    <dgm:pt modelId="{12577D1A-B2B9-4E64-A27D-6A6BCBBF9759}" type="parTrans" cxnId="{90EBA7D0-0931-4018-BB3F-C35636104FCA}">
      <dgm:prSet/>
      <dgm:spPr/>
      <dgm:t>
        <a:bodyPr/>
        <a:lstStyle/>
        <a:p>
          <a:endParaRPr lang="en-US"/>
        </a:p>
      </dgm:t>
    </dgm:pt>
    <dgm:pt modelId="{FCA0833E-F41A-457F-BA53-D99D6DB27F4A}" type="sibTrans" cxnId="{90EBA7D0-0931-4018-BB3F-C35636104FCA}">
      <dgm:prSet/>
      <dgm:spPr/>
      <dgm:t>
        <a:bodyPr/>
        <a:lstStyle/>
        <a:p>
          <a:endParaRPr lang="en-US"/>
        </a:p>
      </dgm:t>
    </dgm:pt>
    <dgm:pt modelId="{DC6D3EC3-AE20-4897-9FB1-7A664B748DBD}">
      <dgm:prSet phldrT="[Text]">
        <dgm:style>
          <a:lnRef idx="3">
            <a:schemeClr val="lt1"/>
          </a:lnRef>
          <a:fillRef idx="1">
            <a:schemeClr val="accent6"/>
          </a:fillRef>
          <a:effectRef idx="1">
            <a:schemeClr val="accent6"/>
          </a:effectRef>
          <a:fontRef idx="minor">
            <a:schemeClr val="lt1"/>
          </a:fontRef>
        </dgm:style>
      </dgm:prSet>
      <dgm:spPr/>
      <dgm:t>
        <a:bodyPr/>
        <a:lstStyle/>
        <a:p>
          <a:r>
            <a:rPr lang="en-US" dirty="0" smtClean="0"/>
            <a:t>Acceptability</a:t>
          </a:r>
          <a:endParaRPr lang="en-US" dirty="0"/>
        </a:p>
      </dgm:t>
    </dgm:pt>
    <dgm:pt modelId="{06CA4329-BBC0-4BBF-9A68-CA79A3B1F415}" type="parTrans" cxnId="{3C6A2CE8-ADCE-4EA2-B8EA-558055307F60}">
      <dgm:prSet/>
      <dgm:spPr/>
      <dgm:t>
        <a:bodyPr/>
        <a:lstStyle/>
        <a:p>
          <a:endParaRPr lang="en-US"/>
        </a:p>
      </dgm:t>
    </dgm:pt>
    <dgm:pt modelId="{09B5C3DB-E7CF-46FF-95B8-5C644340702F}" type="sibTrans" cxnId="{3C6A2CE8-ADCE-4EA2-B8EA-558055307F60}">
      <dgm:prSet/>
      <dgm:spPr/>
      <dgm:t>
        <a:bodyPr/>
        <a:lstStyle/>
        <a:p>
          <a:endParaRPr lang="en-US"/>
        </a:p>
      </dgm:t>
    </dgm:pt>
    <dgm:pt modelId="{665E9223-0481-4A33-B2D1-011A129A441B}">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smtClean="0"/>
            <a:t>affordability</a:t>
          </a:r>
          <a:endParaRPr lang="en-US" dirty="0"/>
        </a:p>
      </dgm:t>
    </dgm:pt>
    <dgm:pt modelId="{8F239E04-B39E-4E84-9981-110406778F68}" type="parTrans" cxnId="{2D71915E-A816-4AB4-8033-5DC7EB91CA65}">
      <dgm:prSet/>
      <dgm:spPr/>
      <dgm:t>
        <a:bodyPr/>
        <a:lstStyle/>
        <a:p>
          <a:endParaRPr lang="en-US"/>
        </a:p>
      </dgm:t>
    </dgm:pt>
    <dgm:pt modelId="{3692FE2A-8BE3-4323-BFB6-8BDB77DAA4FE}" type="sibTrans" cxnId="{2D71915E-A816-4AB4-8033-5DC7EB91CA65}">
      <dgm:prSet/>
      <dgm:spPr/>
      <dgm:t>
        <a:bodyPr/>
        <a:lstStyle/>
        <a:p>
          <a:endParaRPr lang="en-US"/>
        </a:p>
      </dgm:t>
    </dgm:pt>
    <dgm:pt modelId="{ADC01693-6E51-4194-B5E2-6B20C41388A6}">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smtClean="0"/>
            <a:t>Quality</a:t>
          </a:r>
          <a:endParaRPr lang="en-US" dirty="0"/>
        </a:p>
      </dgm:t>
    </dgm:pt>
    <dgm:pt modelId="{3F09A567-7820-41D8-AA8A-72B73EED3D3D}" type="parTrans" cxnId="{F4CC4DB0-E091-4106-AF24-15F594828E43}">
      <dgm:prSet/>
      <dgm:spPr/>
      <dgm:t>
        <a:bodyPr/>
        <a:lstStyle/>
        <a:p>
          <a:endParaRPr lang="en-US"/>
        </a:p>
      </dgm:t>
    </dgm:pt>
    <dgm:pt modelId="{8F478525-BC51-47F2-A723-BB3DDE3C23E5}" type="sibTrans" cxnId="{F4CC4DB0-E091-4106-AF24-15F594828E43}">
      <dgm:prSet/>
      <dgm:spPr/>
      <dgm:t>
        <a:bodyPr/>
        <a:lstStyle/>
        <a:p>
          <a:endParaRPr lang="en-US"/>
        </a:p>
      </dgm:t>
    </dgm:pt>
    <dgm:pt modelId="{27542787-52B8-4EA5-8653-3E1BF4341703}" type="pres">
      <dgm:prSet presAssocID="{06F1A9A8-9B6A-459B-9E6F-3E4C2254AB36}" presName="diagram" presStyleCnt="0">
        <dgm:presLayoutVars>
          <dgm:dir/>
          <dgm:resizeHandles val="exact"/>
        </dgm:presLayoutVars>
      </dgm:prSet>
      <dgm:spPr/>
      <dgm:t>
        <a:bodyPr/>
        <a:lstStyle/>
        <a:p>
          <a:endParaRPr lang="en-US"/>
        </a:p>
      </dgm:t>
    </dgm:pt>
    <dgm:pt modelId="{35F8798F-79AC-4181-86ED-23E26EBB1F64}" type="pres">
      <dgm:prSet presAssocID="{CB0C9B95-4F69-42F7-B382-4F6F8E107E4A}" presName="node" presStyleLbl="node1" presStyleIdx="0" presStyleCnt="4">
        <dgm:presLayoutVars>
          <dgm:bulletEnabled val="1"/>
        </dgm:presLayoutVars>
      </dgm:prSet>
      <dgm:spPr/>
      <dgm:t>
        <a:bodyPr/>
        <a:lstStyle/>
        <a:p>
          <a:endParaRPr lang="en-US"/>
        </a:p>
      </dgm:t>
    </dgm:pt>
    <dgm:pt modelId="{F8665201-3889-46EF-9ABD-F96E47C15D5A}" type="pres">
      <dgm:prSet presAssocID="{FCA0833E-F41A-457F-BA53-D99D6DB27F4A}" presName="sibTrans" presStyleCnt="0"/>
      <dgm:spPr/>
      <dgm:t>
        <a:bodyPr/>
        <a:lstStyle/>
        <a:p>
          <a:endParaRPr lang="en-US"/>
        </a:p>
      </dgm:t>
    </dgm:pt>
    <dgm:pt modelId="{32240872-86EA-423F-BB97-AF7C58361D8B}" type="pres">
      <dgm:prSet presAssocID="{DC6D3EC3-AE20-4897-9FB1-7A664B748DBD}" presName="node" presStyleLbl="node1" presStyleIdx="1" presStyleCnt="4">
        <dgm:presLayoutVars>
          <dgm:bulletEnabled val="1"/>
        </dgm:presLayoutVars>
      </dgm:prSet>
      <dgm:spPr/>
      <dgm:t>
        <a:bodyPr/>
        <a:lstStyle/>
        <a:p>
          <a:endParaRPr lang="en-US"/>
        </a:p>
      </dgm:t>
    </dgm:pt>
    <dgm:pt modelId="{B9798BCF-18B6-4B6D-8D8B-75F3B856DDA9}" type="pres">
      <dgm:prSet presAssocID="{09B5C3DB-E7CF-46FF-95B8-5C644340702F}" presName="sibTrans" presStyleCnt="0"/>
      <dgm:spPr/>
      <dgm:t>
        <a:bodyPr/>
        <a:lstStyle/>
        <a:p>
          <a:endParaRPr lang="en-US"/>
        </a:p>
      </dgm:t>
    </dgm:pt>
    <dgm:pt modelId="{088206E9-E9B8-4238-BFA1-3FF8A1A82CE9}" type="pres">
      <dgm:prSet presAssocID="{665E9223-0481-4A33-B2D1-011A129A441B}" presName="node" presStyleLbl="node1" presStyleIdx="2" presStyleCnt="4">
        <dgm:presLayoutVars>
          <dgm:bulletEnabled val="1"/>
        </dgm:presLayoutVars>
      </dgm:prSet>
      <dgm:spPr/>
      <dgm:t>
        <a:bodyPr/>
        <a:lstStyle/>
        <a:p>
          <a:endParaRPr lang="en-US"/>
        </a:p>
      </dgm:t>
    </dgm:pt>
    <dgm:pt modelId="{7F3D51B0-598A-48C7-B248-4130D860B92D}" type="pres">
      <dgm:prSet presAssocID="{3692FE2A-8BE3-4323-BFB6-8BDB77DAA4FE}" presName="sibTrans" presStyleCnt="0"/>
      <dgm:spPr/>
      <dgm:t>
        <a:bodyPr/>
        <a:lstStyle/>
        <a:p>
          <a:endParaRPr lang="en-US"/>
        </a:p>
      </dgm:t>
    </dgm:pt>
    <dgm:pt modelId="{C13A57DB-E351-4A09-A4C1-2FA6ACF7E2E1}" type="pres">
      <dgm:prSet presAssocID="{ADC01693-6E51-4194-B5E2-6B20C41388A6}" presName="node" presStyleLbl="node1" presStyleIdx="3" presStyleCnt="4">
        <dgm:presLayoutVars>
          <dgm:bulletEnabled val="1"/>
        </dgm:presLayoutVars>
      </dgm:prSet>
      <dgm:spPr/>
      <dgm:t>
        <a:bodyPr/>
        <a:lstStyle/>
        <a:p>
          <a:endParaRPr lang="en-US"/>
        </a:p>
      </dgm:t>
    </dgm:pt>
  </dgm:ptLst>
  <dgm:cxnLst>
    <dgm:cxn modelId="{54A34133-3B50-436B-8597-8BE65A5FA5BA}" type="presOf" srcId="{ADC01693-6E51-4194-B5E2-6B20C41388A6}" destId="{C13A57DB-E351-4A09-A4C1-2FA6ACF7E2E1}" srcOrd="0" destOrd="0" presId="urn:microsoft.com/office/officeart/2005/8/layout/default"/>
    <dgm:cxn modelId="{966AEEB5-E47D-4427-9EAD-379B10DF5598}" type="presOf" srcId="{CB0C9B95-4F69-42F7-B382-4F6F8E107E4A}" destId="{35F8798F-79AC-4181-86ED-23E26EBB1F64}" srcOrd="0" destOrd="0" presId="urn:microsoft.com/office/officeart/2005/8/layout/default"/>
    <dgm:cxn modelId="{B95C822F-EAB9-4D22-BBBD-710B87CA6885}" type="presOf" srcId="{DC6D3EC3-AE20-4897-9FB1-7A664B748DBD}" destId="{32240872-86EA-423F-BB97-AF7C58361D8B}" srcOrd="0" destOrd="0" presId="urn:microsoft.com/office/officeart/2005/8/layout/default"/>
    <dgm:cxn modelId="{3C6A2CE8-ADCE-4EA2-B8EA-558055307F60}" srcId="{06F1A9A8-9B6A-459B-9E6F-3E4C2254AB36}" destId="{DC6D3EC3-AE20-4897-9FB1-7A664B748DBD}" srcOrd="1" destOrd="0" parTransId="{06CA4329-BBC0-4BBF-9A68-CA79A3B1F415}" sibTransId="{09B5C3DB-E7CF-46FF-95B8-5C644340702F}"/>
    <dgm:cxn modelId="{90EBA7D0-0931-4018-BB3F-C35636104FCA}" srcId="{06F1A9A8-9B6A-459B-9E6F-3E4C2254AB36}" destId="{CB0C9B95-4F69-42F7-B382-4F6F8E107E4A}" srcOrd="0" destOrd="0" parTransId="{12577D1A-B2B9-4E64-A27D-6A6BCBBF9759}" sibTransId="{FCA0833E-F41A-457F-BA53-D99D6DB27F4A}"/>
    <dgm:cxn modelId="{78832710-76E0-44E7-9934-9FB5BF2CECCB}" type="presOf" srcId="{06F1A9A8-9B6A-459B-9E6F-3E4C2254AB36}" destId="{27542787-52B8-4EA5-8653-3E1BF4341703}" srcOrd="0" destOrd="0" presId="urn:microsoft.com/office/officeart/2005/8/layout/default"/>
    <dgm:cxn modelId="{2D71915E-A816-4AB4-8033-5DC7EB91CA65}" srcId="{06F1A9A8-9B6A-459B-9E6F-3E4C2254AB36}" destId="{665E9223-0481-4A33-B2D1-011A129A441B}" srcOrd="2" destOrd="0" parTransId="{8F239E04-B39E-4E84-9981-110406778F68}" sibTransId="{3692FE2A-8BE3-4323-BFB6-8BDB77DAA4FE}"/>
    <dgm:cxn modelId="{F4CC4DB0-E091-4106-AF24-15F594828E43}" srcId="{06F1A9A8-9B6A-459B-9E6F-3E4C2254AB36}" destId="{ADC01693-6E51-4194-B5E2-6B20C41388A6}" srcOrd="3" destOrd="0" parTransId="{3F09A567-7820-41D8-AA8A-72B73EED3D3D}" sibTransId="{8F478525-BC51-47F2-A723-BB3DDE3C23E5}"/>
    <dgm:cxn modelId="{789466ED-235B-4715-8555-81372DBBB714}" type="presOf" srcId="{665E9223-0481-4A33-B2D1-011A129A441B}" destId="{088206E9-E9B8-4238-BFA1-3FF8A1A82CE9}" srcOrd="0" destOrd="0" presId="urn:microsoft.com/office/officeart/2005/8/layout/default"/>
    <dgm:cxn modelId="{06CC6735-A5BA-48FD-B8F5-7AE717365DBD}" type="presParOf" srcId="{27542787-52B8-4EA5-8653-3E1BF4341703}" destId="{35F8798F-79AC-4181-86ED-23E26EBB1F64}" srcOrd="0" destOrd="0" presId="urn:microsoft.com/office/officeart/2005/8/layout/default"/>
    <dgm:cxn modelId="{10617FD1-AFCF-4A92-BA8D-906C0A39B07B}" type="presParOf" srcId="{27542787-52B8-4EA5-8653-3E1BF4341703}" destId="{F8665201-3889-46EF-9ABD-F96E47C15D5A}" srcOrd="1" destOrd="0" presId="urn:microsoft.com/office/officeart/2005/8/layout/default"/>
    <dgm:cxn modelId="{46A7140E-C019-49DE-98F1-09DC1E7EFC67}" type="presParOf" srcId="{27542787-52B8-4EA5-8653-3E1BF4341703}" destId="{32240872-86EA-423F-BB97-AF7C58361D8B}" srcOrd="2" destOrd="0" presId="urn:microsoft.com/office/officeart/2005/8/layout/default"/>
    <dgm:cxn modelId="{8C81EEA7-DEEF-43DE-B948-6C96D42F85D3}" type="presParOf" srcId="{27542787-52B8-4EA5-8653-3E1BF4341703}" destId="{B9798BCF-18B6-4B6D-8D8B-75F3B856DDA9}" srcOrd="3" destOrd="0" presId="urn:microsoft.com/office/officeart/2005/8/layout/default"/>
    <dgm:cxn modelId="{C34A67FF-88A4-47DF-8587-50FD5471D584}" type="presParOf" srcId="{27542787-52B8-4EA5-8653-3E1BF4341703}" destId="{088206E9-E9B8-4238-BFA1-3FF8A1A82CE9}" srcOrd="4" destOrd="0" presId="urn:microsoft.com/office/officeart/2005/8/layout/default"/>
    <dgm:cxn modelId="{FD46D1C4-A37B-4F9E-9358-F34566066F4F}" type="presParOf" srcId="{27542787-52B8-4EA5-8653-3E1BF4341703}" destId="{7F3D51B0-598A-48C7-B248-4130D860B92D}" srcOrd="5" destOrd="0" presId="urn:microsoft.com/office/officeart/2005/8/layout/default"/>
    <dgm:cxn modelId="{BB5DDB77-4266-4183-94B2-825F1F35F924}" type="presParOf" srcId="{27542787-52B8-4EA5-8653-3E1BF4341703}" destId="{C13A57DB-E351-4A09-A4C1-2FA6ACF7E2E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0.08604</cdr:y>
    </cdr:from>
    <cdr:to>
      <cdr:x>0.05625</cdr:x>
      <cdr:y>0.96798</cdr:y>
    </cdr:to>
    <cdr:sp macro="" textlink="">
      <cdr:nvSpPr>
        <cdr:cNvPr id="2" name="TextBox 1"/>
        <cdr:cNvSpPr txBox="1"/>
      </cdr:nvSpPr>
      <cdr:spPr>
        <a:xfrm xmlns:a="http://schemas.openxmlformats.org/drawingml/2006/main" rot="16200000">
          <a:off x="-1405685" y="1708897"/>
          <a:ext cx="3108193" cy="29682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1200" b="1"/>
            <a:t>Inequity</a:t>
          </a:r>
          <a:r>
            <a:rPr lang="en-US" sz="1200" b="1" baseline="0"/>
            <a:t> in skilled birth attendance in City A</a:t>
          </a:r>
          <a:endParaRPr lang="en-US" sz="1200" b="1"/>
        </a:p>
      </cdr:txBody>
    </cdr:sp>
  </cdr:relSizeAnchor>
  <cdr:relSizeAnchor xmlns:cdr="http://schemas.openxmlformats.org/drawingml/2006/chartDrawing">
    <cdr:from>
      <cdr:x>0.11191</cdr:x>
      <cdr:y>0.63284</cdr:y>
    </cdr:from>
    <cdr:to>
      <cdr:x>0.99278</cdr:x>
      <cdr:y>0.63329</cdr:y>
    </cdr:to>
    <cdr:sp macro="" textlink="">
      <cdr:nvSpPr>
        <cdr:cNvPr id="4" name="Straight Connector 3"/>
        <cdr:cNvSpPr/>
      </cdr:nvSpPr>
      <cdr:spPr>
        <a:xfrm xmlns:a="http://schemas.openxmlformats.org/drawingml/2006/main">
          <a:off x="689283" y="3559385"/>
          <a:ext cx="5425506" cy="2531"/>
        </a:xfrm>
        <a:prstGeom xmlns:a="http://schemas.openxmlformats.org/drawingml/2006/main" prst="line">
          <a:avLst/>
        </a:prstGeom>
        <a:ln xmlns:a="http://schemas.openxmlformats.org/drawingml/2006/main" w="254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0.11552</cdr:x>
      <cdr:y>0.12162</cdr:y>
    </cdr:from>
    <cdr:to>
      <cdr:x>0.99819</cdr:x>
      <cdr:y>0.12207</cdr:y>
    </cdr:to>
    <cdr:sp macro="" textlink="">
      <cdr:nvSpPr>
        <cdr:cNvPr id="6" name="Straight Connector 5"/>
        <cdr:cNvSpPr/>
      </cdr:nvSpPr>
      <cdr:spPr>
        <a:xfrm xmlns:a="http://schemas.openxmlformats.org/drawingml/2006/main">
          <a:off x="609600" y="428625"/>
          <a:ext cx="4657725" cy="1588"/>
        </a:xfrm>
        <a:prstGeom xmlns:a="http://schemas.openxmlformats.org/drawingml/2006/main" prst="line">
          <a:avLst/>
        </a:prstGeom>
        <a:ln xmlns:a="http://schemas.openxmlformats.org/drawingml/2006/main" w="25400">
          <a:solidFill>
            <a:schemeClr val="accent4"/>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0.1191</cdr:x>
      <cdr:y>0.0726</cdr:y>
    </cdr:from>
    <cdr:to>
      <cdr:x>0.38264</cdr:x>
      <cdr:y>0.13477</cdr:y>
    </cdr:to>
    <cdr:sp macro="" textlink="">
      <cdr:nvSpPr>
        <cdr:cNvPr id="7" name="TextBox 1"/>
        <cdr:cNvSpPr txBox="1"/>
      </cdr:nvSpPr>
      <cdr:spPr>
        <a:xfrm xmlns:a="http://schemas.openxmlformats.org/drawingml/2006/main">
          <a:off x="733552" y="408348"/>
          <a:ext cx="1623211" cy="3496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b="1" dirty="0">
              <a:solidFill>
                <a:srgbClr val="7030A0"/>
              </a:solidFill>
            </a:rPr>
            <a:t>City target</a:t>
          </a:r>
          <a:r>
            <a:rPr lang="en-US" sz="1100" b="1" baseline="0" dirty="0">
              <a:solidFill>
                <a:srgbClr val="7030A0"/>
              </a:solidFill>
            </a:rPr>
            <a:t> 2010</a:t>
          </a:r>
          <a:endParaRPr lang="en-US" sz="1100" b="1" dirty="0">
            <a:solidFill>
              <a:srgbClr val="7030A0"/>
            </a:solidFill>
          </a:endParaRPr>
        </a:p>
      </cdr:txBody>
    </cdr:sp>
  </cdr:relSizeAnchor>
  <cdr:relSizeAnchor xmlns:cdr="http://schemas.openxmlformats.org/drawingml/2006/chartDrawing">
    <cdr:from>
      <cdr:x>0.66742</cdr:x>
      <cdr:y>0.59426</cdr:y>
    </cdr:from>
    <cdr:to>
      <cdr:x>0.93096</cdr:x>
      <cdr:y>0.65642</cdr:y>
    </cdr:to>
    <cdr:sp macro="" textlink="">
      <cdr:nvSpPr>
        <cdr:cNvPr id="8" name="TextBox 1"/>
        <cdr:cNvSpPr txBox="1"/>
      </cdr:nvSpPr>
      <cdr:spPr>
        <a:xfrm xmlns:a="http://schemas.openxmlformats.org/drawingml/2006/main">
          <a:off x="4110804" y="3342411"/>
          <a:ext cx="1623211" cy="3496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b="1" dirty="0">
              <a:solidFill>
                <a:srgbClr val="0070C0"/>
              </a:solidFill>
            </a:rPr>
            <a:t>City average</a:t>
          </a:r>
          <a:r>
            <a:rPr lang="en-US" sz="1100" b="1" baseline="0" dirty="0">
              <a:solidFill>
                <a:srgbClr val="0070C0"/>
              </a:solidFill>
            </a:rPr>
            <a:t> 1990</a:t>
          </a:r>
          <a:endParaRPr lang="en-US" sz="1100" b="1" dirty="0">
            <a:solidFill>
              <a:srgbClr val="0070C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3824" tIns="46912" rIns="93824" bIns="46912" numCol="1" anchor="t" anchorCtr="0" compatLnSpc="1">
            <a:prstTxWarp prst="textNoShape">
              <a:avLst/>
            </a:prstTxWarp>
          </a:bodyPr>
          <a:lstStyle>
            <a:lvl1pPr algn="l" defTabSz="458788">
              <a:defRPr sz="1200" smtClean="0">
                <a:solidFill>
                  <a:srgbClr val="000000"/>
                </a:solidFill>
              </a:defRPr>
            </a:lvl1pPr>
          </a:lstStyle>
          <a:p>
            <a:pPr>
              <a:defRPr/>
            </a:pPr>
            <a:endParaRPr lang="en-US" altLang="en-US"/>
          </a:p>
        </p:txBody>
      </p:sp>
      <p:sp>
        <p:nvSpPr>
          <p:cNvPr id="102403" name="Rectangle 3"/>
          <p:cNvSpPr>
            <a:spLocks noGrp="1" noChangeArrowheads="1"/>
          </p:cNvSpPr>
          <p:nvPr>
            <p:ph type="dt" sz="quarter" idx="1"/>
          </p:nvPr>
        </p:nvSpPr>
        <p:spPr bwMode="auto">
          <a:xfrm>
            <a:off x="3776663" y="0"/>
            <a:ext cx="2890837" cy="496888"/>
          </a:xfrm>
          <a:prstGeom prst="rect">
            <a:avLst/>
          </a:prstGeom>
          <a:noFill/>
          <a:ln w="9525">
            <a:noFill/>
            <a:miter lim="800000"/>
            <a:headEnd/>
            <a:tailEnd/>
          </a:ln>
          <a:effectLst/>
        </p:spPr>
        <p:txBody>
          <a:bodyPr vert="horz" wrap="square" lIns="93824" tIns="46912" rIns="93824" bIns="46912" numCol="1" anchor="t" anchorCtr="0" compatLnSpc="1">
            <a:prstTxWarp prst="textNoShape">
              <a:avLst/>
            </a:prstTxWarp>
          </a:bodyPr>
          <a:lstStyle>
            <a:lvl1pPr algn="r" defTabSz="458788">
              <a:defRPr sz="1200" smtClean="0">
                <a:solidFill>
                  <a:srgbClr val="000000"/>
                </a:solidFill>
              </a:defRPr>
            </a:lvl1pPr>
          </a:lstStyle>
          <a:p>
            <a:pPr>
              <a:defRPr/>
            </a:pPr>
            <a:endParaRPr lang="en-US" altLang="en-US"/>
          </a:p>
        </p:txBody>
      </p:sp>
      <p:sp>
        <p:nvSpPr>
          <p:cNvPr id="102404" name="Rectangle 4"/>
          <p:cNvSpPr>
            <a:spLocks noGrp="1" noChangeArrowheads="1"/>
          </p:cNvSpPr>
          <p:nvPr>
            <p:ph type="ftr" sz="quarter" idx="2"/>
          </p:nvPr>
        </p:nvSpPr>
        <p:spPr bwMode="auto">
          <a:xfrm>
            <a:off x="0" y="9429750"/>
            <a:ext cx="2890838" cy="495300"/>
          </a:xfrm>
          <a:prstGeom prst="rect">
            <a:avLst/>
          </a:prstGeom>
          <a:noFill/>
          <a:ln w="9525">
            <a:noFill/>
            <a:miter lim="800000"/>
            <a:headEnd/>
            <a:tailEnd/>
          </a:ln>
          <a:effectLst/>
        </p:spPr>
        <p:txBody>
          <a:bodyPr vert="horz" wrap="square" lIns="93824" tIns="46912" rIns="93824" bIns="46912" numCol="1" anchor="b" anchorCtr="0" compatLnSpc="1">
            <a:prstTxWarp prst="textNoShape">
              <a:avLst/>
            </a:prstTxWarp>
          </a:bodyPr>
          <a:lstStyle>
            <a:lvl1pPr algn="l" defTabSz="458788">
              <a:defRPr sz="1200" smtClean="0">
                <a:solidFill>
                  <a:srgbClr val="000000"/>
                </a:solidFill>
              </a:defRPr>
            </a:lvl1pPr>
          </a:lstStyle>
          <a:p>
            <a:pPr>
              <a:defRPr/>
            </a:pPr>
            <a:endParaRPr lang="en-US" altLang="en-US"/>
          </a:p>
        </p:txBody>
      </p:sp>
      <p:sp>
        <p:nvSpPr>
          <p:cNvPr id="102405" name="Rectangle 5"/>
          <p:cNvSpPr>
            <a:spLocks noGrp="1" noChangeArrowheads="1"/>
          </p:cNvSpPr>
          <p:nvPr>
            <p:ph type="sldNum" sz="quarter" idx="3"/>
          </p:nvPr>
        </p:nvSpPr>
        <p:spPr bwMode="auto">
          <a:xfrm>
            <a:off x="3776663" y="9429750"/>
            <a:ext cx="2890837" cy="495300"/>
          </a:xfrm>
          <a:prstGeom prst="rect">
            <a:avLst/>
          </a:prstGeom>
          <a:noFill/>
          <a:ln w="9525">
            <a:noFill/>
            <a:miter lim="800000"/>
            <a:headEnd/>
            <a:tailEnd/>
          </a:ln>
          <a:effectLst/>
        </p:spPr>
        <p:txBody>
          <a:bodyPr vert="horz" wrap="square" lIns="93824" tIns="46912" rIns="93824" bIns="46912" numCol="1" anchor="b" anchorCtr="0" compatLnSpc="1">
            <a:prstTxWarp prst="textNoShape">
              <a:avLst/>
            </a:prstTxWarp>
          </a:bodyPr>
          <a:lstStyle>
            <a:lvl1pPr algn="r" defTabSz="458788">
              <a:defRPr sz="1200" smtClean="0">
                <a:solidFill>
                  <a:srgbClr val="000000"/>
                </a:solidFill>
              </a:defRPr>
            </a:lvl1pPr>
          </a:lstStyle>
          <a:p>
            <a:pPr>
              <a:defRPr/>
            </a:pPr>
            <a:fld id="{D024582F-4763-4FB0-B003-71D3A19F3765}" type="slidenum">
              <a:rPr lang="en-US" altLang="en-US"/>
              <a:pPr>
                <a:defRPr/>
              </a:pPr>
              <a:t>‹#›</a:t>
            </a:fld>
            <a:endParaRPr lang="en-US" altLang="en-US"/>
          </a:p>
        </p:txBody>
      </p:sp>
    </p:spTree>
    <p:extLst>
      <p:ext uri="{BB962C8B-B14F-4D97-AF65-F5344CB8AC3E}">
        <p14:creationId xmlns:p14="http://schemas.microsoft.com/office/powerpoint/2010/main" val="3350106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AutoShape 1"/>
          <p:cNvSpPr>
            <a:spLocks noChangeArrowheads="1"/>
          </p:cNvSpPr>
          <p:nvPr/>
        </p:nvSpPr>
        <p:spPr bwMode="auto">
          <a:xfrm>
            <a:off x="0" y="0"/>
            <a:ext cx="6669088" cy="9926638"/>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0591" tIns="45295" rIns="90591" bIns="45295" anchor="ctr"/>
          <a:lstStyle/>
          <a:p>
            <a:endParaRPr lang="en-US" altLang="en-US"/>
          </a:p>
        </p:txBody>
      </p:sp>
      <p:sp>
        <p:nvSpPr>
          <p:cNvPr id="112643" name="AutoShape 2"/>
          <p:cNvSpPr>
            <a:spLocks noChangeArrowheads="1"/>
          </p:cNvSpPr>
          <p:nvPr/>
        </p:nvSpPr>
        <p:spPr bwMode="auto">
          <a:xfrm>
            <a:off x="0" y="0"/>
            <a:ext cx="6669088"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591" tIns="45295" rIns="90591" bIns="45295" anchor="ctr"/>
          <a:lstStyle/>
          <a:p>
            <a:endParaRPr lang="en-US" altLang="en-US"/>
          </a:p>
        </p:txBody>
      </p:sp>
      <p:sp>
        <p:nvSpPr>
          <p:cNvPr id="7171" name="Rectangle 3"/>
          <p:cNvSpPr>
            <a:spLocks noGrp="1" noChangeArrowheads="1"/>
          </p:cNvSpPr>
          <p:nvPr>
            <p:ph type="hdr"/>
          </p:nvPr>
        </p:nvSpPr>
        <p:spPr bwMode="auto">
          <a:xfrm>
            <a:off x="0" y="0"/>
            <a:ext cx="2917825" cy="460375"/>
          </a:xfrm>
          <a:prstGeom prst="rect">
            <a:avLst/>
          </a:prstGeom>
          <a:noFill/>
          <a:ln w="9525">
            <a:noFill/>
            <a:round/>
            <a:headEnd/>
            <a:tailEnd/>
          </a:ln>
          <a:effectLst/>
        </p:spPr>
        <p:txBody>
          <a:bodyPr vert="horz" wrap="square" lIns="93217" tIns="46423" rIns="93217" bIns="46423" numCol="1" anchor="t" anchorCtr="0" compatLnSpc="1">
            <a:prstTxWarp prst="textNoShape">
              <a:avLst/>
            </a:prstTxWarp>
          </a:bodyPr>
          <a:lstStyle>
            <a:lvl1pPr algn="l" defTabSz="461963" eaLnBrk="1">
              <a:tabLst>
                <a:tab pos="744538" algn="l"/>
                <a:tab pos="1492250" algn="l"/>
                <a:tab pos="2236788" algn="l"/>
                <a:tab pos="2986088" algn="l"/>
              </a:tabLst>
              <a:defRPr sz="1200" smtClean="0">
                <a:solidFill>
                  <a:srgbClr val="000000"/>
                </a:solidFill>
              </a:defRPr>
            </a:lvl1pPr>
          </a:lstStyle>
          <a:p>
            <a:pPr>
              <a:defRPr/>
            </a:pPr>
            <a:endParaRPr lang="en-US" altLang="en-US"/>
          </a:p>
        </p:txBody>
      </p:sp>
      <p:sp>
        <p:nvSpPr>
          <p:cNvPr id="7172" name="Rectangle 4"/>
          <p:cNvSpPr>
            <a:spLocks noGrp="1" noChangeArrowheads="1"/>
          </p:cNvSpPr>
          <p:nvPr>
            <p:ph type="dt"/>
          </p:nvPr>
        </p:nvSpPr>
        <p:spPr bwMode="auto">
          <a:xfrm>
            <a:off x="3744913" y="0"/>
            <a:ext cx="2916237" cy="460375"/>
          </a:xfrm>
          <a:prstGeom prst="rect">
            <a:avLst/>
          </a:prstGeom>
          <a:noFill/>
          <a:ln w="9525">
            <a:noFill/>
            <a:round/>
            <a:headEnd/>
            <a:tailEnd/>
          </a:ln>
          <a:effectLst/>
        </p:spPr>
        <p:txBody>
          <a:bodyPr vert="horz" wrap="square" lIns="93217" tIns="46423" rIns="93217" bIns="46423" numCol="1" anchor="t" anchorCtr="0" compatLnSpc="1">
            <a:prstTxWarp prst="textNoShape">
              <a:avLst/>
            </a:prstTxWarp>
          </a:bodyPr>
          <a:lstStyle>
            <a:lvl1pPr algn="r" defTabSz="461963" eaLnBrk="1">
              <a:tabLst>
                <a:tab pos="744538" algn="l"/>
                <a:tab pos="1492250" algn="l"/>
                <a:tab pos="2236788" algn="l"/>
                <a:tab pos="2986088" algn="l"/>
              </a:tabLst>
              <a:defRPr sz="1200" smtClean="0">
                <a:solidFill>
                  <a:srgbClr val="000000"/>
                </a:solidFill>
              </a:defRPr>
            </a:lvl1pPr>
          </a:lstStyle>
          <a:p>
            <a:pPr>
              <a:defRPr/>
            </a:pPr>
            <a:endParaRPr lang="en-US" altLang="en-US"/>
          </a:p>
        </p:txBody>
      </p:sp>
      <p:sp>
        <p:nvSpPr>
          <p:cNvPr id="112646" name="Rectangle 5"/>
          <p:cNvSpPr>
            <a:spLocks noGrp="1" noRot="1" noChangeAspect="1" noChangeArrowheads="1"/>
          </p:cNvSpPr>
          <p:nvPr>
            <p:ph type="sldImg"/>
          </p:nvPr>
        </p:nvSpPr>
        <p:spPr bwMode="auto">
          <a:xfrm>
            <a:off x="877888" y="768350"/>
            <a:ext cx="4908550" cy="3681413"/>
          </a:xfrm>
          <a:prstGeom prst="rect">
            <a:avLst/>
          </a:prstGeom>
          <a:solidFill>
            <a:srgbClr val="FFFFFF"/>
          </a:solidFill>
          <a:ln w="9360">
            <a:solidFill>
              <a:srgbClr val="000000"/>
            </a:solidFill>
            <a:miter lim="800000"/>
            <a:headEnd/>
            <a:tailEnd/>
          </a:ln>
        </p:spPr>
      </p:sp>
      <p:sp>
        <p:nvSpPr>
          <p:cNvPr id="7174" name="Rectangle 6"/>
          <p:cNvSpPr>
            <a:spLocks noGrp="1" noChangeArrowheads="1"/>
          </p:cNvSpPr>
          <p:nvPr>
            <p:ph type="body"/>
          </p:nvPr>
        </p:nvSpPr>
        <p:spPr bwMode="auto">
          <a:xfrm>
            <a:off x="871538" y="4656138"/>
            <a:ext cx="4862512" cy="4527550"/>
          </a:xfrm>
          <a:prstGeom prst="rect">
            <a:avLst/>
          </a:prstGeom>
          <a:noFill/>
          <a:ln w="9525">
            <a:noFill/>
            <a:round/>
            <a:headEnd/>
            <a:tailEnd/>
          </a:ln>
          <a:effectLst/>
        </p:spPr>
        <p:txBody>
          <a:bodyPr vert="horz" wrap="square" lIns="93217" tIns="46423" rIns="93217" bIns="46423" numCol="1" anchor="t" anchorCtr="0" compatLnSpc="1">
            <a:prstTxWarp prst="textNoShape">
              <a:avLst/>
            </a:prstTxWarp>
          </a:bodyPr>
          <a:lstStyle/>
          <a:p>
            <a:pPr lvl="0"/>
            <a:endParaRPr lang="en-US" altLang="en-US" noProof="0" smtClean="0"/>
          </a:p>
        </p:txBody>
      </p:sp>
      <p:sp>
        <p:nvSpPr>
          <p:cNvPr id="7175" name="Rectangle 7"/>
          <p:cNvSpPr>
            <a:spLocks noGrp="1" noChangeArrowheads="1"/>
          </p:cNvSpPr>
          <p:nvPr>
            <p:ph type="ftr"/>
          </p:nvPr>
        </p:nvSpPr>
        <p:spPr bwMode="auto">
          <a:xfrm>
            <a:off x="0" y="9437688"/>
            <a:ext cx="2917825" cy="457200"/>
          </a:xfrm>
          <a:prstGeom prst="rect">
            <a:avLst/>
          </a:prstGeom>
          <a:noFill/>
          <a:ln w="9525">
            <a:noFill/>
            <a:round/>
            <a:headEnd/>
            <a:tailEnd/>
          </a:ln>
          <a:effectLst/>
        </p:spPr>
        <p:txBody>
          <a:bodyPr vert="horz" wrap="square" lIns="93217" tIns="46423" rIns="93217" bIns="46423" numCol="1" anchor="b" anchorCtr="0" compatLnSpc="1">
            <a:prstTxWarp prst="textNoShape">
              <a:avLst/>
            </a:prstTxWarp>
          </a:bodyPr>
          <a:lstStyle>
            <a:lvl1pPr algn="l" defTabSz="461963" eaLnBrk="1">
              <a:tabLst>
                <a:tab pos="744538" algn="l"/>
                <a:tab pos="1492250" algn="l"/>
                <a:tab pos="2236788" algn="l"/>
                <a:tab pos="2986088" algn="l"/>
              </a:tabLst>
              <a:defRPr sz="1200" smtClean="0">
                <a:solidFill>
                  <a:srgbClr val="000000"/>
                </a:solidFill>
              </a:defRPr>
            </a:lvl1pPr>
          </a:lstStyle>
          <a:p>
            <a:pPr>
              <a:defRPr/>
            </a:pPr>
            <a:endParaRPr lang="en-US" altLang="en-US"/>
          </a:p>
        </p:txBody>
      </p:sp>
      <p:sp>
        <p:nvSpPr>
          <p:cNvPr id="7176" name="Rectangle 8"/>
          <p:cNvSpPr>
            <a:spLocks noGrp="1" noChangeArrowheads="1"/>
          </p:cNvSpPr>
          <p:nvPr>
            <p:ph type="sldNum"/>
          </p:nvPr>
        </p:nvSpPr>
        <p:spPr bwMode="auto">
          <a:xfrm>
            <a:off x="3744913" y="9437688"/>
            <a:ext cx="2916237" cy="457200"/>
          </a:xfrm>
          <a:prstGeom prst="rect">
            <a:avLst/>
          </a:prstGeom>
          <a:noFill/>
          <a:ln w="9525">
            <a:noFill/>
            <a:round/>
            <a:headEnd/>
            <a:tailEnd/>
          </a:ln>
          <a:effectLst/>
        </p:spPr>
        <p:txBody>
          <a:bodyPr vert="horz" wrap="square" lIns="93217" tIns="46423" rIns="93217" bIns="46423" numCol="1" anchor="b" anchorCtr="0" compatLnSpc="1">
            <a:prstTxWarp prst="textNoShape">
              <a:avLst/>
            </a:prstTxWarp>
          </a:bodyPr>
          <a:lstStyle>
            <a:lvl1pPr algn="r" defTabSz="461963" eaLnBrk="1">
              <a:tabLst>
                <a:tab pos="744538" algn="l"/>
                <a:tab pos="1492250" algn="l"/>
                <a:tab pos="2236788" algn="l"/>
                <a:tab pos="2986088" algn="l"/>
              </a:tabLst>
              <a:defRPr sz="1200" smtClean="0">
                <a:solidFill>
                  <a:srgbClr val="000000"/>
                </a:solidFill>
              </a:defRPr>
            </a:lvl1pPr>
          </a:lstStyle>
          <a:p>
            <a:pPr>
              <a:defRPr/>
            </a:pPr>
            <a:fld id="{A566D119-E0F2-483C-8A70-92AAD8C2EF37}" type="slidenum">
              <a:rPr lang="en-GB" altLang="en-US"/>
              <a:pPr>
                <a:defRPr/>
              </a:pPr>
              <a:t>‹#›</a:t>
            </a:fld>
            <a:endParaRPr lang="en-GB" altLang="en-US"/>
          </a:p>
        </p:txBody>
      </p:sp>
    </p:spTree>
    <p:extLst>
      <p:ext uri="{BB962C8B-B14F-4D97-AF65-F5344CB8AC3E}">
        <p14:creationId xmlns:p14="http://schemas.microsoft.com/office/powerpoint/2010/main" val="2181987946"/>
      </p:ext>
    </p:extLst>
  </p:cSld>
  <p:clrMap bg1="lt1" tx1="dk1" bg2="lt2" tx2="dk2" accent1="accent1" accent2="accent2" accent3="accent3" accent4="accent4" accent5="accent5" accent6="accent6" hlink="hlink" folHlink="folHlink"/>
  <p:notesStyle>
    <a:lvl1pPr algn="l" defTabSz="446088"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pitchFamily="34" charset="0"/>
      </a:defRPr>
    </a:lvl1pPr>
    <a:lvl2pPr marL="739775" indent="-282575" algn="l" defTabSz="446088"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pitchFamily="34" charset="0"/>
      </a:defRPr>
    </a:lvl2pPr>
    <a:lvl3pPr marL="1139825" indent="-225425" algn="l" defTabSz="446088"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pitchFamily="34" charset="0"/>
      </a:defRPr>
    </a:lvl3pPr>
    <a:lvl4pPr marL="1595438" indent="-225425" algn="l" defTabSz="446088"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pitchFamily="34" charset="0"/>
      </a:defRPr>
    </a:lvl4pPr>
    <a:lvl5pPr marL="2052638" indent="-225425" algn="l" defTabSz="446088"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Arial" pitchFamily="34" charset="0"/>
      </a:defRPr>
    </a:lvl5pPr>
    <a:lvl6pPr marL="2282774" algn="l" defTabSz="913110" rtl="0" eaLnBrk="1" latinLnBrk="0" hangingPunct="1">
      <a:defRPr sz="1200" kern="1200">
        <a:solidFill>
          <a:schemeClr val="tx1"/>
        </a:solidFill>
        <a:latin typeface="+mn-lt"/>
        <a:ea typeface="+mn-ea"/>
        <a:cs typeface="+mn-cs"/>
      </a:defRPr>
    </a:lvl6pPr>
    <a:lvl7pPr marL="2739331" algn="l" defTabSz="913110" rtl="0" eaLnBrk="1" latinLnBrk="0" hangingPunct="1">
      <a:defRPr sz="1200" kern="1200">
        <a:solidFill>
          <a:schemeClr val="tx1"/>
        </a:solidFill>
        <a:latin typeface="+mn-lt"/>
        <a:ea typeface="+mn-ea"/>
        <a:cs typeface="+mn-cs"/>
      </a:defRPr>
    </a:lvl7pPr>
    <a:lvl8pPr marL="3195886" algn="l" defTabSz="913110" rtl="0" eaLnBrk="1" latinLnBrk="0" hangingPunct="1">
      <a:defRPr sz="1200" kern="1200">
        <a:solidFill>
          <a:schemeClr val="tx1"/>
        </a:solidFill>
        <a:latin typeface="+mn-lt"/>
        <a:ea typeface="+mn-ea"/>
        <a:cs typeface="+mn-cs"/>
      </a:defRPr>
    </a:lvl8pPr>
    <a:lvl9pPr marL="3652439" algn="l" defTabSz="9131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A566D119-E0F2-483C-8A70-92AAD8C2EF37}" type="slidenum">
              <a:rPr lang="en-GB" altLang="en-US" smtClean="0"/>
              <a:pPr>
                <a:defRPr/>
              </a:pPr>
              <a:t>1</a:t>
            </a:fld>
            <a:endParaRPr lang="en-GB" altLang="en-US"/>
          </a:p>
        </p:txBody>
      </p:sp>
    </p:spTree>
    <p:extLst>
      <p:ext uri="{BB962C8B-B14F-4D97-AF65-F5344CB8AC3E}">
        <p14:creationId xmlns:p14="http://schemas.microsoft.com/office/powerpoint/2010/main" val="304117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306349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691202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21</a:t>
            </a:fld>
            <a:endParaRPr lang="en-US" smtClean="0">
              <a:solidFill>
                <a:prstClr val="black"/>
              </a:solidFill>
              <a:latin typeface="Arial" charset="0"/>
            </a:endParaRPr>
          </a:p>
        </p:txBody>
      </p:sp>
    </p:spTree>
    <p:extLst>
      <p:ext uri="{BB962C8B-B14F-4D97-AF65-F5344CB8AC3E}">
        <p14:creationId xmlns:p14="http://schemas.microsoft.com/office/powerpoint/2010/main" val="91274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22</a:t>
            </a:fld>
            <a:endParaRPr lang="en-US" smtClean="0">
              <a:solidFill>
                <a:prstClr val="black"/>
              </a:solidFill>
              <a:latin typeface="Arial" charset="0"/>
            </a:endParaRPr>
          </a:p>
        </p:txBody>
      </p:sp>
    </p:spTree>
    <p:extLst>
      <p:ext uri="{BB962C8B-B14F-4D97-AF65-F5344CB8AC3E}">
        <p14:creationId xmlns:p14="http://schemas.microsoft.com/office/powerpoint/2010/main" val="3067626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23</a:t>
            </a:fld>
            <a:endParaRPr lang="en-US" smtClean="0">
              <a:solidFill>
                <a:prstClr val="black"/>
              </a:solidFill>
              <a:latin typeface="Arial" charset="0"/>
            </a:endParaRPr>
          </a:p>
        </p:txBody>
      </p:sp>
    </p:spTree>
    <p:extLst>
      <p:ext uri="{BB962C8B-B14F-4D97-AF65-F5344CB8AC3E}">
        <p14:creationId xmlns:p14="http://schemas.microsoft.com/office/powerpoint/2010/main" val="2715989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24</a:t>
            </a:fld>
            <a:endParaRPr lang="en-US" smtClean="0">
              <a:solidFill>
                <a:prstClr val="black"/>
              </a:solidFill>
              <a:latin typeface="Arial" charset="0"/>
            </a:endParaRPr>
          </a:p>
        </p:txBody>
      </p:sp>
    </p:spTree>
    <p:extLst>
      <p:ext uri="{BB962C8B-B14F-4D97-AF65-F5344CB8AC3E}">
        <p14:creationId xmlns:p14="http://schemas.microsoft.com/office/powerpoint/2010/main" val="821640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25</a:t>
            </a:fld>
            <a:endParaRPr lang="en-US" smtClean="0">
              <a:solidFill>
                <a:prstClr val="black"/>
              </a:solidFill>
              <a:latin typeface="Arial" charset="0"/>
            </a:endParaRPr>
          </a:p>
        </p:txBody>
      </p:sp>
    </p:spTree>
    <p:extLst>
      <p:ext uri="{BB962C8B-B14F-4D97-AF65-F5344CB8AC3E}">
        <p14:creationId xmlns:p14="http://schemas.microsoft.com/office/powerpoint/2010/main" val="1410924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26</a:t>
            </a:fld>
            <a:endParaRPr lang="en-US" smtClean="0">
              <a:solidFill>
                <a:prstClr val="black"/>
              </a:solidFill>
              <a:latin typeface="Arial" charset="0"/>
            </a:endParaRPr>
          </a:p>
        </p:txBody>
      </p:sp>
    </p:spTree>
    <p:extLst>
      <p:ext uri="{BB962C8B-B14F-4D97-AF65-F5344CB8AC3E}">
        <p14:creationId xmlns:p14="http://schemas.microsoft.com/office/powerpoint/2010/main" val="1085381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27</a:t>
            </a:fld>
            <a:endParaRPr lang="en-US" smtClean="0">
              <a:solidFill>
                <a:prstClr val="black"/>
              </a:solidFill>
              <a:latin typeface="Arial" charset="0"/>
            </a:endParaRPr>
          </a:p>
        </p:txBody>
      </p:sp>
    </p:spTree>
    <p:extLst>
      <p:ext uri="{BB962C8B-B14F-4D97-AF65-F5344CB8AC3E}">
        <p14:creationId xmlns:p14="http://schemas.microsoft.com/office/powerpoint/2010/main" val="2075761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184001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This is another option</a:t>
            </a:r>
            <a:r>
              <a:rPr lang="en-US" sz="1200" baseline="0" dirty="0" smtClean="0"/>
              <a:t> for an Overview slide.</a:t>
            </a:r>
            <a:endParaRPr lang="en-US" sz="1200" dirty="0" smtClean="0"/>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347663" y="546100"/>
            <a:ext cx="3411537" cy="2560638"/>
          </a:xfrm>
        </p:spPr>
      </p:sp>
    </p:spTree>
    <p:extLst>
      <p:ext uri="{BB962C8B-B14F-4D97-AF65-F5344CB8AC3E}">
        <p14:creationId xmlns:p14="http://schemas.microsoft.com/office/powerpoint/2010/main" val="1969426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709440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788945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33</a:t>
            </a:fld>
            <a:endParaRPr lang="en-US" smtClean="0">
              <a:solidFill>
                <a:prstClr val="black"/>
              </a:solidFill>
              <a:latin typeface="Arial" charset="0"/>
            </a:endParaRPr>
          </a:p>
        </p:txBody>
      </p:sp>
    </p:spTree>
    <p:extLst>
      <p:ext uri="{BB962C8B-B14F-4D97-AF65-F5344CB8AC3E}">
        <p14:creationId xmlns:p14="http://schemas.microsoft.com/office/powerpoint/2010/main" val="23767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34</a:t>
            </a:fld>
            <a:endParaRPr lang="en-US" smtClean="0">
              <a:solidFill>
                <a:prstClr val="black"/>
              </a:solidFill>
              <a:latin typeface="Arial" charset="0"/>
            </a:endParaRPr>
          </a:p>
        </p:txBody>
      </p:sp>
    </p:spTree>
    <p:extLst>
      <p:ext uri="{BB962C8B-B14F-4D97-AF65-F5344CB8AC3E}">
        <p14:creationId xmlns:p14="http://schemas.microsoft.com/office/powerpoint/2010/main" val="175935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6CDC48E-425B-41C8-930B-31072937EF3A}" type="slidenum">
              <a:rPr lang="en-US" smtClean="0">
                <a:solidFill>
                  <a:prstClr val="black"/>
                </a:solidFill>
                <a:latin typeface="Arial" charset="0"/>
              </a:rPr>
              <a:pPr eaLnBrk="1" hangingPunct="1"/>
              <a:t>4</a:t>
            </a:fld>
            <a:endParaRPr lang="en-US" smtClean="0">
              <a:solidFill>
                <a:prstClr val="black"/>
              </a:solidFill>
              <a:latin typeface="Arial" charset="0"/>
            </a:endParaRPr>
          </a:p>
        </p:txBody>
      </p:sp>
    </p:spTree>
    <p:extLst>
      <p:ext uri="{BB962C8B-B14F-4D97-AF65-F5344CB8AC3E}">
        <p14:creationId xmlns:p14="http://schemas.microsoft.com/office/powerpoint/2010/main" val="3285160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1BA9A2-C1FE-47BF-9217-9672D98BFED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925685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25630" indent="-279089" eaLnBrk="0" hangingPunct="0">
              <a:defRPr>
                <a:solidFill>
                  <a:schemeClr val="tx1"/>
                </a:solidFill>
                <a:latin typeface="Calibri" pitchFamily="34" charset="0"/>
                <a:cs typeface="Arial" charset="0"/>
              </a:defRPr>
            </a:lvl2pPr>
            <a:lvl3pPr marL="1116354" indent="-223271" eaLnBrk="0" hangingPunct="0">
              <a:defRPr>
                <a:solidFill>
                  <a:schemeClr val="tx1"/>
                </a:solidFill>
                <a:latin typeface="Calibri" pitchFamily="34" charset="0"/>
                <a:cs typeface="Arial" charset="0"/>
              </a:defRPr>
            </a:lvl3pPr>
            <a:lvl4pPr marL="1562896" indent="-223271" eaLnBrk="0" hangingPunct="0">
              <a:defRPr>
                <a:solidFill>
                  <a:schemeClr val="tx1"/>
                </a:solidFill>
                <a:latin typeface="Calibri" pitchFamily="34" charset="0"/>
                <a:cs typeface="Arial" charset="0"/>
              </a:defRPr>
            </a:lvl4pPr>
            <a:lvl5pPr marL="2009437" indent="-223271" eaLnBrk="0" hangingPunct="0">
              <a:defRPr>
                <a:solidFill>
                  <a:schemeClr val="tx1"/>
                </a:solidFill>
                <a:latin typeface="Calibri" pitchFamily="34" charset="0"/>
                <a:cs typeface="Arial" charset="0"/>
              </a:defRPr>
            </a:lvl5pPr>
            <a:lvl6pPr marL="2455979" indent="-223271" eaLnBrk="0" fontAlgn="base" hangingPunct="0">
              <a:spcBef>
                <a:spcPct val="0"/>
              </a:spcBef>
              <a:spcAft>
                <a:spcPct val="0"/>
              </a:spcAft>
              <a:defRPr>
                <a:solidFill>
                  <a:schemeClr val="tx1"/>
                </a:solidFill>
                <a:latin typeface="Calibri" pitchFamily="34" charset="0"/>
                <a:cs typeface="Arial" charset="0"/>
              </a:defRPr>
            </a:lvl6pPr>
            <a:lvl7pPr marL="2902522" indent="-223271" eaLnBrk="0" fontAlgn="base" hangingPunct="0">
              <a:spcBef>
                <a:spcPct val="0"/>
              </a:spcBef>
              <a:spcAft>
                <a:spcPct val="0"/>
              </a:spcAft>
              <a:defRPr>
                <a:solidFill>
                  <a:schemeClr val="tx1"/>
                </a:solidFill>
                <a:latin typeface="Calibri" pitchFamily="34" charset="0"/>
                <a:cs typeface="Arial" charset="0"/>
              </a:defRPr>
            </a:lvl7pPr>
            <a:lvl8pPr marL="3349063" indent="-223271" eaLnBrk="0" fontAlgn="base" hangingPunct="0">
              <a:spcBef>
                <a:spcPct val="0"/>
              </a:spcBef>
              <a:spcAft>
                <a:spcPct val="0"/>
              </a:spcAft>
              <a:defRPr>
                <a:solidFill>
                  <a:schemeClr val="tx1"/>
                </a:solidFill>
                <a:latin typeface="Calibri" pitchFamily="34" charset="0"/>
                <a:cs typeface="Arial" charset="0"/>
              </a:defRPr>
            </a:lvl8pPr>
            <a:lvl9pPr marL="3795605" indent="-223271"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ADB2D75-E231-43E5-B85A-18AE142676DE}" type="slidenum">
              <a:rPr lang="en-US" smtClean="0">
                <a:solidFill>
                  <a:prstClr val="black"/>
                </a:solidFill>
                <a:latin typeface="Arial" charset="0"/>
              </a:rPr>
              <a:pPr eaLnBrk="1" hangingPunct="1"/>
              <a:t>6</a:t>
            </a:fld>
            <a:endParaRPr lang="en-US" smtClean="0">
              <a:solidFill>
                <a:prstClr val="black"/>
              </a:solidFill>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825328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r>
              <a:rPr lang="en-US" altLang="en-US" sz="1200" b="0" smtClean="0">
                <a:solidFill>
                  <a:prstClr val="black"/>
                </a:solidFill>
              </a:rPr>
              <a:t>World Health Organization</a:t>
            </a:r>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fld id="{6B126FA5-FF59-41B1-8C2A-2D6F21C1C4F5}" type="datetime3">
              <a:rPr lang="en-US" altLang="en-US" sz="1200" b="0">
                <a:solidFill>
                  <a:prstClr val="black"/>
                </a:solidFill>
              </a:rPr>
              <a:pPr eaLnBrk="1" hangingPunct="1"/>
              <a:t>8 April 2023</a:t>
            </a:fld>
            <a:endParaRPr lang="en-US" altLang="en-US" sz="1200" b="0">
              <a:solidFill>
                <a:prstClr val="black"/>
              </a:solidFill>
            </a:endParaRP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fld id="{20BE92AC-8D53-4017-AFCF-F57BB4CCE66B}" type="slidenum">
              <a:rPr lang="en-US" altLang="en-US" sz="1200" b="0">
                <a:solidFill>
                  <a:prstClr val="black"/>
                </a:solidFill>
              </a:rPr>
              <a:pPr eaLnBrk="1" hangingPunct="1"/>
              <a:t>10</a:t>
            </a:fld>
            <a:endParaRPr lang="en-US" altLang="en-US" sz="1200" b="0">
              <a:solidFill>
                <a:prstClr val="black"/>
              </a:solidFill>
            </a:endParaRPr>
          </a:p>
        </p:txBody>
      </p:sp>
      <p:sp>
        <p:nvSpPr>
          <p:cNvPr id="28677" name="Rectangle 2"/>
          <p:cNvSpPr>
            <a:spLocks noGrp="1" noRot="1" noChangeAspect="1" noChangeArrowheads="1" noTextEdit="1"/>
          </p:cNvSpPr>
          <p:nvPr>
            <p:ph type="sldImg"/>
          </p:nvPr>
        </p:nvSpPr>
        <p:spPr>
          <a:xfrm>
            <a:off x="854075" y="744538"/>
            <a:ext cx="4960938" cy="3722687"/>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489522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r>
              <a:rPr lang="en-US" altLang="en-US" sz="1200" b="0" smtClean="0">
                <a:solidFill>
                  <a:prstClr val="black"/>
                </a:solidFill>
              </a:rPr>
              <a:t>World Health Organization</a:t>
            </a:r>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fld id="{C07CD9E5-1AC6-4846-B221-8A86B2456D5B}" type="datetime3">
              <a:rPr lang="en-US" altLang="en-US" sz="1200" b="0">
                <a:solidFill>
                  <a:prstClr val="black"/>
                </a:solidFill>
              </a:rPr>
              <a:pPr eaLnBrk="1" hangingPunct="1"/>
              <a:t>8 April 2023</a:t>
            </a:fld>
            <a:endParaRPr lang="en-US" altLang="en-US" sz="1200" b="0">
              <a:solidFill>
                <a:prstClr val="black"/>
              </a:solidFill>
            </a:endParaRPr>
          </a:p>
        </p:txBody>
      </p:sp>
      <p:sp>
        <p:nvSpPr>
          <p:cNvPr id="2970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fld id="{862FF9E8-5453-468D-8BC2-8A0EED449248}" type="slidenum">
              <a:rPr lang="en-US" altLang="en-US" sz="1200" b="0">
                <a:solidFill>
                  <a:prstClr val="black"/>
                </a:solidFill>
              </a:rPr>
              <a:pPr eaLnBrk="1" hangingPunct="1"/>
              <a:t>11</a:t>
            </a:fld>
            <a:endParaRPr lang="en-US" altLang="en-US" sz="1200" b="0">
              <a:solidFill>
                <a:prstClr val="black"/>
              </a:solidFill>
            </a:endParaRPr>
          </a:p>
        </p:txBody>
      </p:sp>
      <p:sp>
        <p:nvSpPr>
          <p:cNvPr id="29701" name="Rectangle 2"/>
          <p:cNvSpPr>
            <a:spLocks noGrp="1" noRot="1" noChangeAspect="1" noChangeArrowheads="1" noTextEdit="1"/>
          </p:cNvSpPr>
          <p:nvPr>
            <p:ph type="sldImg"/>
          </p:nvPr>
        </p:nvSpPr>
        <p:spPr>
          <a:xfrm>
            <a:off x="854075" y="744538"/>
            <a:ext cx="4960938" cy="3722687"/>
          </a:xfrm>
          <a:ln/>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513046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r>
              <a:rPr lang="en-US" altLang="en-US" sz="1200" b="0" smtClean="0">
                <a:solidFill>
                  <a:prstClr val="black"/>
                </a:solidFill>
              </a:rPr>
              <a:t>World Health Organization</a:t>
            </a:r>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fld id="{7FD0B57B-D044-4703-A5CB-F8C4EC79C694}" type="datetime3">
              <a:rPr lang="en-US" altLang="en-US" sz="1200" b="0">
                <a:solidFill>
                  <a:prstClr val="black"/>
                </a:solidFill>
              </a:rPr>
              <a:pPr eaLnBrk="1" hangingPunct="1"/>
              <a:t>8 April 2023</a:t>
            </a:fld>
            <a:endParaRPr lang="en-US" altLang="en-US" sz="1200" b="0">
              <a:solidFill>
                <a:prstClr val="black"/>
              </a:solidFill>
            </a:endParaRP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fld id="{4CFDC4F4-9AA8-45B1-BD14-6CB84138A748}" type="slidenum">
              <a:rPr lang="en-US" altLang="en-US" sz="1200" b="0">
                <a:solidFill>
                  <a:prstClr val="black"/>
                </a:solidFill>
              </a:rPr>
              <a:pPr eaLnBrk="1" hangingPunct="1"/>
              <a:t>12</a:t>
            </a:fld>
            <a:endParaRPr lang="en-US" altLang="en-US" sz="1200" b="0">
              <a:solidFill>
                <a:prstClr val="black"/>
              </a:solidFill>
            </a:endParaRPr>
          </a:p>
        </p:txBody>
      </p:sp>
      <p:sp>
        <p:nvSpPr>
          <p:cNvPr id="30725" name="Rectangle 2"/>
          <p:cNvSpPr>
            <a:spLocks noGrp="1" noRot="1" noChangeAspect="1" noChangeArrowheads="1" noTextEdit="1"/>
          </p:cNvSpPr>
          <p:nvPr>
            <p:ph type="sldImg"/>
          </p:nvPr>
        </p:nvSpPr>
        <p:spPr>
          <a:xfrm>
            <a:off x="854075" y="744538"/>
            <a:ext cx="4960938" cy="3722687"/>
          </a:xfrm>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847056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200423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028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4008" y="1628800"/>
            <a:ext cx="4038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6" name="Footer Placeholder 5"/>
          <p:cNvSpPr>
            <a:spLocks noGrp="1" noChangeArrowheads="1"/>
          </p:cNvSpPr>
          <p:nvPr>
            <p:ph type="ftr" sz="quarter" idx="11"/>
          </p:nvPr>
        </p:nvSpPr>
        <p:spPr>
          <a:xfrm>
            <a:off x="5435600" y="6237288"/>
            <a:ext cx="2895600" cy="476250"/>
          </a:xfrm>
          <a:prstGeom prst="rect">
            <a:avLst/>
          </a:prstGeom>
          <a:solidFill>
            <a:srgbClr val="0070C0"/>
          </a:solidFill>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Tree>
    <p:extLst>
      <p:ext uri="{BB962C8B-B14F-4D97-AF65-F5344CB8AC3E}">
        <p14:creationId xmlns:p14="http://schemas.microsoft.com/office/powerpoint/2010/main" val="257167651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6C9C4D8-623B-41CC-9D6C-0E78F2C77C61}" type="datetimeFigureOut">
              <a:rPr lang="en-US" smtClean="0"/>
              <a:pPr/>
              <a:t>4/8/2023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35AFB2-ABB1-48FD-9515-B4F4EB4ABB11}"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3796287057"/>
      </p:ext>
    </p:extLst>
  </p:cSld>
  <p:clrMapOvr>
    <a:overrideClrMapping bg1="dk1" tx1="lt1" bg2="dk2" tx2="lt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86948288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56019929"/>
      </p:ext>
    </p:extLst>
  </p:cSld>
  <p:clrMapOvr>
    <a:overrideClrMapping bg1="lt1" tx1="dk1" bg2="lt2" tx2="dk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6C9C4D8-623B-41CC-9D6C-0E78F2C77C61}" type="datetimeFigureOut">
              <a:rPr lang="en-US" smtClean="0">
                <a:solidFill>
                  <a:srgbClr val="775F55"/>
                </a:solidFill>
              </a:rPr>
              <a:pPr/>
              <a:t>4/8/2023</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4035AFB2-ABB1-48FD-9515-B4F4EB4ABB1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348957200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6C9C4D8-623B-41CC-9D6C-0E78F2C77C61}" type="datetimeFigureOut">
              <a:rPr lang="en-US" smtClean="0">
                <a:solidFill>
                  <a:srgbClr val="775F55"/>
                </a:solidFill>
              </a:rPr>
              <a:pPr/>
              <a:t>4/8/2023</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4035AFB2-ABB1-48FD-9515-B4F4EB4ABB1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12302809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Tree>
    <p:extLst>
      <p:ext uri="{BB962C8B-B14F-4D97-AF65-F5344CB8AC3E}">
        <p14:creationId xmlns:p14="http://schemas.microsoft.com/office/powerpoint/2010/main" val="9052388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35AFB2-ABB1-48FD-9515-B4F4EB4ABB11}"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40782172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309617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B6C9C4D8-623B-41CC-9D6C-0E78F2C77C61}" type="datetimeFigureOut">
              <a:rPr lang="en-US" smtClean="0">
                <a:solidFill>
                  <a:srgbClr val="775F55"/>
                </a:solidFill>
              </a:rPr>
              <a:pPr/>
              <a:t>4/8/2023</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959691669"/>
      </p:ext>
    </p:extLst>
  </p:cSld>
  <p:clrMapOvr>
    <a:overrideClrMapping bg1="lt1" tx1="dk1" bg2="lt2" tx2="dk2" accent1="accent1" accent2="accent2" accent3="accent3" accent4="accent4" accent5="accent5" accent6="accent6" hlink="hlink" folHlink="folHlink"/>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4035AFB2-ABB1-48FD-9515-B4F4EB4ABB11}" type="slidenum">
              <a:rPr lang="en-US" smtClean="0"/>
              <a:pPr/>
              <a:t>‹#›</a:t>
            </a:fld>
            <a:endParaRPr lang="en-US"/>
          </a:p>
        </p:txBody>
      </p:sp>
    </p:spTree>
    <p:extLst>
      <p:ext uri="{BB962C8B-B14F-4D97-AF65-F5344CB8AC3E}">
        <p14:creationId xmlns:p14="http://schemas.microsoft.com/office/powerpoint/2010/main" val="188856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288515"/>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99458132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4035AFB2-ABB1-48FD-9515-B4F4EB4ABB11}" type="slidenum">
              <a:rPr lang="en-US" smtClean="0"/>
              <a:pPr/>
              <a:t>‹#›</a:t>
            </a:fld>
            <a:endParaRPr lang="en-US"/>
          </a:p>
        </p:txBody>
      </p:sp>
    </p:spTree>
    <p:extLst>
      <p:ext uri="{BB962C8B-B14F-4D97-AF65-F5344CB8AC3E}">
        <p14:creationId xmlns:p14="http://schemas.microsoft.com/office/powerpoint/2010/main" val="2861318207"/>
      </p:ext>
    </p:extLst>
  </p:cSld>
  <p:clrMapOvr>
    <a:overrideClrMapping bg1="lt1" tx1="dk1" bg2="lt2" tx2="dk2" accent1="accent1" accent2="accent2" accent3="accent3" accent4="accent4" accent5="accent5" accent6="accent6" hlink="hlink" folHlink="folHlink"/>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852371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C00000"/>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1pPr>
              <a:spcBef>
                <a:spcPts val="0"/>
              </a:spcBef>
              <a:spcAft>
                <a:spcPts val="526"/>
              </a:spcAft>
              <a:buFont typeface="Wingdings" pitchFamily="2" charset="2"/>
              <a:buChar char=""/>
              <a:defRPr/>
            </a:lvl1pPr>
            <a:lvl2pPr>
              <a:spcBef>
                <a:spcPts val="0"/>
              </a:spcBef>
              <a:spcAft>
                <a:spcPts val="526"/>
              </a:spcAft>
              <a:defRPr/>
            </a:lvl2pPr>
            <a:lvl3pPr>
              <a:spcBef>
                <a:spcPts val="0"/>
              </a:spcBef>
              <a:spcAft>
                <a:spcPts val="526"/>
              </a:spcAft>
              <a:defRPr/>
            </a:lvl3pPr>
            <a:lvl4pPr>
              <a:spcBef>
                <a:spcPts val="0"/>
              </a:spcBef>
              <a:spcAft>
                <a:spcPts val="526"/>
              </a:spcAft>
              <a:defRPr/>
            </a:lvl4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501240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989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090866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484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6" name="Rectangle 3"/>
          <p:cNvSpPr>
            <a:spLocks noGrp="1" noChangeArrowheads="1"/>
          </p:cNvSpPr>
          <p:nvPr>
            <p:ph type="title"/>
          </p:nvPr>
        </p:nvSpPr>
        <p:spPr bwMode="auto">
          <a:xfrm>
            <a:off x="412677" y="8"/>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4065297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p:ph type="sldNum" sz="quarter" idx="14"/>
          </p:nvPr>
        </p:nvSpPr>
        <p:spPr>
          <a:xfrm>
            <a:off x="8664575" y="6586538"/>
            <a:ext cx="249238" cy="214312"/>
          </a:xfrm>
          <a:prstGeom prst="rect">
            <a:avLst/>
          </a:prstGeom>
        </p:spPr>
        <p:txBody>
          <a:bodyPr vert="horz" wrap="square" lIns="91312" tIns="45656" rIns="91312" bIns="45656"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F5EBFB61-7FDE-4EF1-A482-DB409315DB6D}" type="slidenum">
              <a:rPr lang="en-AU" altLang="en-US"/>
              <a:pPr>
                <a:defRPr/>
              </a:pPr>
              <a:t>‹#›</a:t>
            </a:fld>
            <a:endParaRPr lang="en-AU" altLang="en-US"/>
          </a:p>
        </p:txBody>
      </p:sp>
    </p:spTree>
    <p:extLst>
      <p:ext uri="{BB962C8B-B14F-4D97-AF65-F5344CB8AC3E}">
        <p14:creationId xmlns:p14="http://schemas.microsoft.com/office/powerpoint/2010/main" val="249103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4" name="Rectangle 5"/>
          <p:cNvSpPr>
            <a:spLocks noGrp="1" noChangeArrowheads="1"/>
          </p:cNvSpPr>
          <p:nvPr>
            <p:ph type="ftr" sz="quarter" idx="11"/>
          </p:nvPr>
        </p:nvSpPr>
        <p:spPr>
          <a:xfrm>
            <a:off x="6248400" y="6453188"/>
            <a:ext cx="2787650" cy="215900"/>
          </a:xfrm>
          <a:prstGeom prst="rect">
            <a:avLst/>
          </a:prstGeom>
          <a:solidFill>
            <a:schemeClr val="bg1"/>
          </a:solidFill>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Tree>
    <p:extLst>
      <p:ext uri="{BB962C8B-B14F-4D97-AF65-F5344CB8AC3E}">
        <p14:creationId xmlns:p14="http://schemas.microsoft.com/office/powerpoint/2010/main" val="238906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4008" y="1628800"/>
            <a:ext cx="4038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6" name="Footer Placeholder 5"/>
          <p:cNvSpPr>
            <a:spLocks noGrp="1" noChangeArrowheads="1"/>
          </p:cNvSpPr>
          <p:nvPr>
            <p:ph type="ftr" sz="quarter" idx="11"/>
          </p:nvPr>
        </p:nvSpPr>
        <p:spPr>
          <a:xfrm>
            <a:off x="5435600" y="6237288"/>
            <a:ext cx="2895600" cy="476250"/>
          </a:xfrm>
          <a:prstGeom prst="rect">
            <a:avLst/>
          </a:prstGeom>
          <a:solidFill>
            <a:srgbClr val="0070C0"/>
          </a:solidFill>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Tree>
    <p:extLst>
      <p:ext uri="{BB962C8B-B14F-4D97-AF65-F5344CB8AC3E}">
        <p14:creationId xmlns:p14="http://schemas.microsoft.com/office/powerpoint/2010/main" val="3116131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288515"/>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027774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69470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6" name="Rectangle 3"/>
          <p:cNvSpPr>
            <a:spLocks noGrp="1" noChangeArrowheads="1"/>
          </p:cNvSpPr>
          <p:nvPr>
            <p:ph type="title"/>
          </p:nvPr>
        </p:nvSpPr>
        <p:spPr bwMode="auto">
          <a:xfrm>
            <a:off x="412677" y="8"/>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2492581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55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extLst>
      <p:ext uri="{BB962C8B-B14F-4D97-AF65-F5344CB8AC3E}">
        <p14:creationId xmlns:p14="http://schemas.microsoft.com/office/powerpoint/2010/main" val="1573622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201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6" name="Rectangle 3"/>
          <p:cNvSpPr>
            <a:spLocks noGrp="1" noChangeArrowheads="1"/>
          </p:cNvSpPr>
          <p:nvPr>
            <p:ph type="title"/>
          </p:nvPr>
        </p:nvSpPr>
        <p:spPr bwMode="auto">
          <a:xfrm>
            <a:off x="412677" y="8"/>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1828778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p:ph type="sldNum" sz="quarter" idx="14"/>
          </p:nvPr>
        </p:nvSpPr>
        <p:spPr>
          <a:xfrm>
            <a:off x="8664575" y="6586538"/>
            <a:ext cx="249238" cy="214312"/>
          </a:xfrm>
          <a:prstGeom prst="rect">
            <a:avLst/>
          </a:prstGeom>
        </p:spPr>
        <p:txBody>
          <a:bodyPr vert="horz" wrap="square" lIns="91312" tIns="45656" rIns="91312" bIns="45656"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A045F05C-C082-4529-B020-AE2367FBE898}" type="slidenum">
              <a:rPr lang="en-AU" altLang="en-US"/>
              <a:pPr>
                <a:defRPr/>
              </a:pPr>
              <a:t>‹#›</a:t>
            </a:fld>
            <a:endParaRPr lang="en-AU" altLang="en-US"/>
          </a:p>
        </p:txBody>
      </p:sp>
    </p:spTree>
    <p:extLst>
      <p:ext uri="{BB962C8B-B14F-4D97-AF65-F5344CB8AC3E}">
        <p14:creationId xmlns:p14="http://schemas.microsoft.com/office/powerpoint/2010/main" val="3970200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4" name="Rectangle 5"/>
          <p:cNvSpPr>
            <a:spLocks noGrp="1" noChangeArrowheads="1"/>
          </p:cNvSpPr>
          <p:nvPr>
            <p:ph type="ftr" sz="quarter" idx="11"/>
          </p:nvPr>
        </p:nvSpPr>
        <p:spPr>
          <a:xfrm>
            <a:off x="6248400" y="6453188"/>
            <a:ext cx="2787650" cy="215900"/>
          </a:xfrm>
          <a:prstGeom prst="rect">
            <a:avLst/>
          </a:prstGeom>
          <a:solidFill>
            <a:schemeClr val="bg1"/>
          </a:solidFill>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Tree>
    <p:extLst>
      <p:ext uri="{BB962C8B-B14F-4D97-AF65-F5344CB8AC3E}">
        <p14:creationId xmlns:p14="http://schemas.microsoft.com/office/powerpoint/2010/main" val="694414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4008" y="1628800"/>
            <a:ext cx="4038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6" name="Footer Placeholder 5"/>
          <p:cNvSpPr>
            <a:spLocks noGrp="1" noChangeArrowheads="1"/>
          </p:cNvSpPr>
          <p:nvPr>
            <p:ph type="ftr" sz="quarter" idx="11"/>
          </p:nvPr>
        </p:nvSpPr>
        <p:spPr>
          <a:xfrm>
            <a:off x="5435600" y="6237288"/>
            <a:ext cx="2895600" cy="476250"/>
          </a:xfrm>
          <a:prstGeom prst="rect">
            <a:avLst/>
          </a:prstGeom>
          <a:solidFill>
            <a:srgbClr val="0070C0"/>
          </a:solidFill>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Tree>
    <p:extLst>
      <p:ext uri="{BB962C8B-B14F-4D97-AF65-F5344CB8AC3E}">
        <p14:creationId xmlns:p14="http://schemas.microsoft.com/office/powerpoint/2010/main" val="41085261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288515"/>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615333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7294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889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lvl1pPr>
          </a:lstStyle>
          <a:p>
            <a:pPr>
              <a:defRPr/>
            </a:pPr>
            <a:endParaRPr lang="en-US" altLang="en-US"/>
          </a:p>
        </p:txBody>
      </p:sp>
      <p:sp>
        <p:nvSpPr>
          <p:cNvPr id="4" name="Rectangle 5"/>
          <p:cNvSpPr>
            <a:spLocks noGrp="1" noChangeArrowheads="1"/>
          </p:cNvSpPr>
          <p:nvPr>
            <p:ph type="ftr" sz="quarter" idx="11"/>
          </p:nvPr>
        </p:nvSpPr>
        <p:spPr>
          <a:xfrm>
            <a:off x="6248400" y="6453188"/>
            <a:ext cx="2787650" cy="215900"/>
          </a:xfrm>
          <a:prstGeom prst="rect">
            <a:avLst/>
          </a:prstGeom>
          <a:solidFill>
            <a:schemeClr val="bg1"/>
          </a:solidFill>
        </p:spPr>
        <p:txBody>
          <a:bodyPr vert="horz" wrap="square" lIns="91312" tIns="45656" rIns="91312" bIns="45656" numCol="1" anchor="t" anchorCtr="0" compatLnSpc="1">
            <a:prstTxWarp prst="textNoShape">
              <a:avLst/>
            </a:prstTxWarp>
          </a:bodyPr>
          <a:lstStyle>
            <a:lvl1pPr defTabSz="447675">
              <a:defRPr smtClean="0"/>
            </a:lvl1pPr>
          </a:lstStyle>
          <a:p>
            <a:pPr>
              <a:defRPr/>
            </a:pPr>
            <a:endParaRPr lang="en-US" altLang="en-US"/>
          </a:p>
        </p:txBody>
      </p:sp>
    </p:spTree>
    <p:extLst>
      <p:ext uri="{BB962C8B-B14F-4D97-AF65-F5344CB8AC3E}">
        <p14:creationId xmlns:p14="http://schemas.microsoft.com/office/powerpoint/2010/main" val="35899974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extLst>
      <p:ext uri="{BB962C8B-B14F-4D97-AF65-F5344CB8AC3E}">
        <p14:creationId xmlns:p14="http://schemas.microsoft.com/office/powerpoint/2010/main" val="22110436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fld id="{86503872-45E2-4D90-83E6-7C0723CD4B64}" type="slidenum">
              <a:rPr lang="en-US" altLang="en-US"/>
              <a:pPr>
                <a:defRPr/>
              </a:pPr>
              <a:t>‹#›</a:t>
            </a:fld>
            <a:endParaRPr lang="en-US" altLang="en-US"/>
          </a:p>
        </p:txBody>
      </p:sp>
    </p:spTree>
    <p:extLst>
      <p:ext uri="{BB962C8B-B14F-4D97-AF65-F5344CB8AC3E}">
        <p14:creationId xmlns:p14="http://schemas.microsoft.com/office/powerpoint/2010/main" val="3623400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312" tIns="45656" rIns="91312" bIns="45656" anchor="ctr"/>
          <a:lstStyle>
            <a:lvl1pPr defTabSz="447675">
              <a:defRPr sz="2400">
                <a:solidFill>
                  <a:schemeClr val="bg1"/>
                </a:solidFill>
                <a:latin typeface="Times New Roman" pitchFamily="18" charset="0"/>
                <a:ea typeface="Arial Unicode MS" pitchFamily="34" charset="-128"/>
                <a:cs typeface="Arial Unicode MS" pitchFamily="34" charset="-128"/>
              </a:defRPr>
            </a:lvl1pPr>
            <a:lvl2pPr defTabSz="447675">
              <a:defRPr sz="2400">
                <a:solidFill>
                  <a:schemeClr val="bg1"/>
                </a:solidFill>
                <a:latin typeface="Times New Roman" pitchFamily="18" charset="0"/>
                <a:ea typeface="Arial Unicode MS" pitchFamily="34" charset="-128"/>
                <a:cs typeface="Arial Unicode MS" pitchFamily="34" charset="-128"/>
              </a:defRPr>
            </a:lvl2pPr>
            <a:lvl3pPr defTabSz="447675">
              <a:defRPr sz="2400">
                <a:solidFill>
                  <a:schemeClr val="bg1"/>
                </a:solidFill>
                <a:latin typeface="Times New Roman" pitchFamily="18" charset="0"/>
                <a:ea typeface="Arial Unicode MS" pitchFamily="34" charset="-128"/>
                <a:cs typeface="Arial Unicode MS" pitchFamily="34" charset="-128"/>
              </a:defRPr>
            </a:lvl3pPr>
            <a:lvl4pPr defTabSz="447675">
              <a:defRPr sz="2400">
                <a:solidFill>
                  <a:schemeClr val="bg1"/>
                </a:solidFill>
                <a:latin typeface="Times New Roman" pitchFamily="18" charset="0"/>
                <a:ea typeface="Arial Unicode MS" pitchFamily="34" charset="-128"/>
                <a:cs typeface="Arial Unicode MS" pitchFamily="34" charset="-128"/>
              </a:defRPr>
            </a:lvl4pPr>
            <a:lvl5pPr defTabSz="447675">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defRPr/>
            </a:pPr>
            <a:endParaRPr lang="en-US" altLang="en-US" smtClean="0">
              <a:solidFill>
                <a:srgbClr val="FFFFFF"/>
              </a:solidFill>
              <a:latin typeface="Arial" pitchFamily="34" charset="0"/>
              <a:cs typeface="Arial" pitchFamily="34" charset="0"/>
            </a:endParaRPr>
          </a:p>
        </p:txBody>
      </p:sp>
      <p:sp>
        <p:nvSpPr>
          <p:cNvPr id="5" name="Rectangle 4"/>
          <p:cNvSpPr/>
          <p:nvPr/>
        </p:nvSpPr>
        <p:spPr>
          <a:xfrm>
            <a:off x="0" y="2"/>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12" tIns="45656" rIns="91312" bIns="45656" anchor="ctr"/>
          <a:lstStyle>
            <a:lvl1pPr defTabSz="447675">
              <a:defRPr sz="2400">
                <a:solidFill>
                  <a:schemeClr val="bg1"/>
                </a:solidFill>
                <a:latin typeface="Times New Roman" pitchFamily="18" charset="0"/>
                <a:ea typeface="Arial Unicode MS" pitchFamily="34" charset="-128"/>
                <a:cs typeface="Arial Unicode MS" pitchFamily="34" charset="-128"/>
              </a:defRPr>
            </a:lvl1pPr>
            <a:lvl2pPr defTabSz="447675">
              <a:defRPr sz="2400">
                <a:solidFill>
                  <a:schemeClr val="bg1"/>
                </a:solidFill>
                <a:latin typeface="Times New Roman" pitchFamily="18" charset="0"/>
                <a:ea typeface="Arial Unicode MS" pitchFamily="34" charset="-128"/>
                <a:cs typeface="Arial Unicode MS" pitchFamily="34" charset="-128"/>
              </a:defRPr>
            </a:lvl2pPr>
            <a:lvl3pPr defTabSz="447675">
              <a:defRPr sz="2400">
                <a:solidFill>
                  <a:schemeClr val="bg1"/>
                </a:solidFill>
                <a:latin typeface="Times New Roman" pitchFamily="18" charset="0"/>
                <a:ea typeface="Arial Unicode MS" pitchFamily="34" charset="-128"/>
                <a:cs typeface="Arial Unicode MS" pitchFamily="34" charset="-128"/>
              </a:defRPr>
            </a:lvl3pPr>
            <a:lvl4pPr defTabSz="447675">
              <a:defRPr sz="2400">
                <a:solidFill>
                  <a:schemeClr val="bg1"/>
                </a:solidFill>
                <a:latin typeface="Times New Roman" pitchFamily="18" charset="0"/>
                <a:ea typeface="Arial Unicode MS" pitchFamily="34" charset="-128"/>
                <a:cs typeface="Arial Unicode MS" pitchFamily="34" charset="-128"/>
              </a:defRPr>
            </a:lvl4pPr>
            <a:lvl5pPr defTabSz="447675">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defRPr/>
            </a:pPr>
            <a:endParaRPr lang="en-US" altLang="en-US" smtClean="0">
              <a:solidFill>
                <a:srgbClr val="FFFFFF"/>
              </a:solidFill>
              <a:latin typeface="Arial" pitchFamily="34" charset="0"/>
              <a:cs typeface="Arial" pitchFamily="34" charset="0"/>
            </a:endParaRPr>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12" tIns="45656" rIns="91312" bIns="45656" anchor="ctr"/>
          <a:lstStyle>
            <a:lvl1pPr defTabSz="447675">
              <a:defRPr sz="2400">
                <a:solidFill>
                  <a:schemeClr val="bg1"/>
                </a:solidFill>
                <a:latin typeface="Times New Roman" pitchFamily="18" charset="0"/>
                <a:ea typeface="Arial Unicode MS" pitchFamily="34" charset="-128"/>
                <a:cs typeface="Arial Unicode MS" pitchFamily="34" charset="-128"/>
              </a:defRPr>
            </a:lvl1pPr>
            <a:lvl2pPr defTabSz="447675">
              <a:defRPr sz="2400">
                <a:solidFill>
                  <a:schemeClr val="bg1"/>
                </a:solidFill>
                <a:latin typeface="Times New Roman" pitchFamily="18" charset="0"/>
                <a:ea typeface="Arial Unicode MS" pitchFamily="34" charset="-128"/>
                <a:cs typeface="Arial Unicode MS" pitchFamily="34" charset="-128"/>
              </a:defRPr>
            </a:lvl2pPr>
            <a:lvl3pPr defTabSz="447675">
              <a:defRPr sz="2400">
                <a:solidFill>
                  <a:schemeClr val="bg1"/>
                </a:solidFill>
                <a:latin typeface="Times New Roman" pitchFamily="18" charset="0"/>
                <a:ea typeface="Arial Unicode MS" pitchFamily="34" charset="-128"/>
                <a:cs typeface="Arial Unicode MS" pitchFamily="34" charset="-128"/>
              </a:defRPr>
            </a:lvl3pPr>
            <a:lvl4pPr defTabSz="447675">
              <a:defRPr sz="2400">
                <a:solidFill>
                  <a:schemeClr val="bg1"/>
                </a:solidFill>
                <a:latin typeface="Times New Roman" pitchFamily="18" charset="0"/>
                <a:ea typeface="Arial Unicode MS" pitchFamily="34" charset="-128"/>
                <a:cs typeface="Arial Unicode MS" pitchFamily="34" charset="-128"/>
              </a:defRPr>
            </a:lvl4pPr>
            <a:lvl5pPr defTabSz="447675">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defRPr/>
            </a:pPr>
            <a:endParaRPr lang="en-US" altLang="en-US" smtClean="0">
              <a:solidFill>
                <a:srgbClr val="FFFFFF"/>
              </a:solidFill>
              <a:latin typeface="Arial" pitchFamily="34" charset="0"/>
              <a:cs typeface="Arial" pitchFamily="34" charset="0"/>
            </a:endParaRPr>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12" tIns="45656" rIns="91312" bIns="45656" anchor="ctr"/>
          <a:lstStyle>
            <a:lvl1pPr defTabSz="447675">
              <a:defRPr sz="2400">
                <a:solidFill>
                  <a:schemeClr val="bg1"/>
                </a:solidFill>
                <a:latin typeface="Times New Roman" pitchFamily="18" charset="0"/>
                <a:ea typeface="Arial Unicode MS" pitchFamily="34" charset="-128"/>
                <a:cs typeface="Arial Unicode MS" pitchFamily="34" charset="-128"/>
              </a:defRPr>
            </a:lvl1pPr>
            <a:lvl2pPr defTabSz="447675">
              <a:defRPr sz="2400">
                <a:solidFill>
                  <a:schemeClr val="bg1"/>
                </a:solidFill>
                <a:latin typeface="Times New Roman" pitchFamily="18" charset="0"/>
                <a:ea typeface="Arial Unicode MS" pitchFamily="34" charset="-128"/>
                <a:cs typeface="Arial Unicode MS" pitchFamily="34" charset="-128"/>
              </a:defRPr>
            </a:lvl2pPr>
            <a:lvl3pPr defTabSz="447675">
              <a:defRPr sz="2400">
                <a:solidFill>
                  <a:schemeClr val="bg1"/>
                </a:solidFill>
                <a:latin typeface="Times New Roman" pitchFamily="18" charset="0"/>
                <a:ea typeface="Arial Unicode MS" pitchFamily="34" charset="-128"/>
                <a:cs typeface="Arial Unicode MS" pitchFamily="34" charset="-128"/>
              </a:defRPr>
            </a:lvl3pPr>
            <a:lvl4pPr defTabSz="447675">
              <a:defRPr sz="2400">
                <a:solidFill>
                  <a:schemeClr val="bg1"/>
                </a:solidFill>
                <a:latin typeface="Times New Roman" pitchFamily="18" charset="0"/>
                <a:ea typeface="Arial Unicode MS" pitchFamily="34" charset="-128"/>
                <a:cs typeface="Arial Unicode MS" pitchFamily="34" charset="-128"/>
              </a:defRPr>
            </a:lvl4pPr>
            <a:lvl5pPr defTabSz="447675">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447675"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defRPr/>
            </a:pPr>
            <a:endParaRPr lang="en-US" altLang="en-US" smtClean="0">
              <a:solidFill>
                <a:srgbClr val="FFFFFF"/>
              </a:solidFill>
              <a:latin typeface="Arial" pitchFamily="34" charset="0"/>
              <a:cs typeface="Arial" pitchFamily="34" charset="0"/>
            </a:endParaRPr>
          </a:p>
        </p:txBody>
      </p:sp>
      <p:sp>
        <p:nvSpPr>
          <p:cNvPr id="3" name="Subtitle 2"/>
          <p:cNvSpPr>
            <a:spLocks noGrp="1"/>
          </p:cNvSpPr>
          <p:nvPr>
            <p:ph type="subTitle" idx="1"/>
          </p:nvPr>
        </p:nvSpPr>
        <p:spPr>
          <a:xfrm>
            <a:off x="1473795" y="5052553"/>
            <a:ext cx="5637010" cy="882119"/>
          </a:xfrm>
        </p:spPr>
        <p:txBody>
          <a:bodyPr>
            <a:normAutofit/>
          </a:bodyPr>
          <a:lstStyle>
            <a:lvl1pPr marL="0" indent="0" algn="l">
              <a:buNone/>
              <a:defRPr sz="2200">
                <a:solidFill>
                  <a:schemeClr val="tx2"/>
                </a:solidFill>
              </a:defRPr>
            </a:lvl1pPr>
            <a:lvl2pPr marL="456555" indent="0" algn="ctr">
              <a:buNone/>
              <a:defRPr>
                <a:solidFill>
                  <a:schemeClr val="tx1">
                    <a:tint val="75000"/>
                  </a:schemeClr>
                </a:solidFill>
              </a:defRPr>
            </a:lvl2pPr>
            <a:lvl3pPr marL="913110" indent="0" algn="ctr">
              <a:buNone/>
              <a:defRPr>
                <a:solidFill>
                  <a:schemeClr val="tx1">
                    <a:tint val="75000"/>
                  </a:schemeClr>
                </a:solidFill>
              </a:defRPr>
            </a:lvl3pPr>
            <a:lvl4pPr marL="1369664" indent="0" algn="ctr">
              <a:buNone/>
              <a:defRPr>
                <a:solidFill>
                  <a:schemeClr val="tx1">
                    <a:tint val="75000"/>
                  </a:schemeClr>
                </a:solidFill>
              </a:defRPr>
            </a:lvl4pPr>
            <a:lvl5pPr marL="1826221" indent="0" algn="ctr">
              <a:buNone/>
              <a:defRPr>
                <a:solidFill>
                  <a:schemeClr val="tx1">
                    <a:tint val="75000"/>
                  </a:schemeClr>
                </a:solidFill>
              </a:defRPr>
            </a:lvl5pPr>
            <a:lvl6pPr marL="2282774" indent="0" algn="ctr">
              <a:buNone/>
              <a:defRPr>
                <a:solidFill>
                  <a:schemeClr val="tx1">
                    <a:tint val="75000"/>
                  </a:schemeClr>
                </a:solidFill>
              </a:defRPr>
            </a:lvl6pPr>
            <a:lvl7pPr marL="2739331" indent="0" algn="ctr">
              <a:buNone/>
              <a:defRPr>
                <a:solidFill>
                  <a:schemeClr val="tx1">
                    <a:tint val="75000"/>
                  </a:schemeClr>
                </a:solidFill>
              </a:defRPr>
            </a:lvl7pPr>
            <a:lvl8pPr marL="3195886" indent="0" algn="ctr">
              <a:buNone/>
              <a:defRPr>
                <a:solidFill>
                  <a:schemeClr val="tx1">
                    <a:tint val="75000"/>
                  </a:schemeClr>
                </a:solidFill>
              </a:defRPr>
            </a:lvl8pPr>
            <a:lvl9pPr marL="3652439"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39177" indent="-456555"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a:xfrm>
            <a:off x="6172200" y="6172200"/>
            <a:ext cx="2514600" cy="365125"/>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9" name="Footer Placeholder 4"/>
          <p:cNvSpPr>
            <a:spLocks noGrp="1"/>
          </p:cNvSpPr>
          <p:nvPr>
            <p:ph type="ftr" sz="quarter" idx="11"/>
          </p:nvPr>
        </p:nvSpPr>
        <p:spPr>
          <a:xfrm>
            <a:off x="457200" y="6172200"/>
            <a:ext cx="3352800" cy="365125"/>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10" name="Slide Number Placeholder 5"/>
          <p:cNvSpPr>
            <a:spLocks noGrp="1"/>
          </p:cNvSpPr>
          <p:nvPr>
            <p:ph type="sldNum" sz="quarter" idx="12"/>
          </p:nvPr>
        </p:nvSpPr>
        <p:spPr>
          <a:xfrm>
            <a:off x="3810000" y="6172200"/>
            <a:ext cx="1828800" cy="365125"/>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fld id="{675EB943-7A10-4231-B149-29C3A457DC38}" type="slidenum">
              <a:rPr lang="en-US" altLang="en-US"/>
              <a:pPr>
                <a:defRPr/>
              </a:pPr>
              <a:t>‹#›</a:t>
            </a:fld>
            <a:endParaRPr lang="en-US" altLang="en-US"/>
          </a:p>
        </p:txBody>
      </p:sp>
    </p:spTree>
    <p:extLst>
      <p:ext uri="{BB962C8B-B14F-4D97-AF65-F5344CB8AC3E}">
        <p14:creationId xmlns:p14="http://schemas.microsoft.com/office/powerpoint/2010/main" val="2438607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4848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49" tIns="40025" rIns="80049" bIns="40025"/>
          <a:lstStyle/>
          <a:p>
            <a:endParaRPr lang="en-US"/>
          </a:p>
        </p:txBody>
      </p:sp>
      <p:sp>
        <p:nvSpPr>
          <p:cNvPr id="16" name="Rectangle 3"/>
          <p:cNvSpPr>
            <a:spLocks noGrp="1" noChangeArrowheads="1"/>
          </p:cNvSpPr>
          <p:nvPr>
            <p:ph type="title"/>
          </p:nvPr>
        </p:nvSpPr>
        <p:spPr bwMode="auto">
          <a:xfrm>
            <a:off x="412677" y="7"/>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35730964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extLst>
      <p:ext uri="{BB962C8B-B14F-4D97-AF65-F5344CB8AC3E}">
        <p14:creationId xmlns:p14="http://schemas.microsoft.com/office/powerpoint/2010/main" val="36569884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355043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41" y="214320"/>
            <a:ext cx="7793037" cy="1462087"/>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quarter" idx="2"/>
          </p:nvPr>
        </p:nvSpPr>
        <p:spPr>
          <a:xfrm>
            <a:off x="5145090"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Content Placeholder 4"/>
          <p:cNvSpPr>
            <a:spLocks noGrp="1"/>
          </p:cNvSpPr>
          <p:nvPr>
            <p:ph sz="quarter" idx="3"/>
          </p:nvPr>
        </p:nvSpPr>
        <p:spPr>
          <a:xfrm>
            <a:off x="5145090"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Date Placeholder 13"/>
          <p:cNvSpPr>
            <a:spLocks noGrp="1"/>
          </p:cNvSpPr>
          <p:nvPr>
            <p:ph type="dt" sz="half" idx="10"/>
          </p:nvPr>
        </p:nvSpPr>
        <p:spPr>
          <a:xfrm>
            <a:off x="457200" y="6416675"/>
            <a:ext cx="2133600" cy="365125"/>
          </a:xfrm>
          <a:prstGeom prst="rect">
            <a:avLst/>
          </a:prstGeom>
        </p:spPr>
        <p:txBody>
          <a:bodyPr vert="horz" wrap="square" lIns="91328" tIns="45664" rIns="91328" bIns="45664"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endParaRPr lang="en-US" altLang="en-US"/>
          </a:p>
        </p:txBody>
      </p:sp>
      <p:sp>
        <p:nvSpPr>
          <p:cNvPr id="7" name="Footer Placeholder 2"/>
          <p:cNvSpPr>
            <a:spLocks noGrp="1"/>
          </p:cNvSpPr>
          <p:nvPr>
            <p:ph type="ftr" sz="quarter" idx="11"/>
          </p:nvPr>
        </p:nvSpPr>
        <p:spPr>
          <a:xfrm>
            <a:off x="3124200" y="6416675"/>
            <a:ext cx="2895600" cy="365125"/>
          </a:xfrm>
          <a:prstGeom prst="rect">
            <a:avLst/>
          </a:prstGeom>
        </p:spPr>
        <p:txBody>
          <a:bodyPr vert="horz" wrap="square" lIns="91328" tIns="45664" rIns="91328" bIns="45664"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endParaRPr lang="en-US" altLang="en-US"/>
          </a:p>
        </p:txBody>
      </p:sp>
      <p:sp>
        <p:nvSpPr>
          <p:cNvPr id="8" name="Slide Number Placeholder 22"/>
          <p:cNvSpPr>
            <a:spLocks noGrp="1"/>
          </p:cNvSpPr>
          <p:nvPr>
            <p:ph type="sldNum" sz="quarter" idx="12"/>
          </p:nvPr>
        </p:nvSpPr>
        <p:spPr>
          <a:xfrm>
            <a:off x="7924800" y="6416675"/>
            <a:ext cx="762000" cy="365125"/>
          </a:xfrm>
          <a:prstGeom prst="rect">
            <a:avLst/>
          </a:prstGeom>
        </p:spPr>
        <p:txBody>
          <a:bodyPr vert="horz" wrap="square" lIns="91328" tIns="45664" rIns="91328" bIns="45664"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E660D109-B856-493E-BDEB-844FA5CE516C}" type="slidenum">
              <a:rPr lang="en-US" altLang="en-US"/>
              <a:pPr>
                <a:defRPr/>
              </a:pPr>
              <a:t>‹#›</a:t>
            </a:fld>
            <a:endParaRPr lang="en-US" altLang="en-US"/>
          </a:p>
        </p:txBody>
      </p:sp>
    </p:spTree>
    <p:extLst>
      <p:ext uri="{BB962C8B-B14F-4D97-AF65-F5344CB8AC3E}">
        <p14:creationId xmlns:p14="http://schemas.microsoft.com/office/powerpoint/2010/main" val="9155999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vert="horz" wrap="square" lIns="91328" tIns="45664" rIns="91328" bIns="45664"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vert="horz" wrap="square" lIns="91328" tIns="45664" rIns="91328" bIns="45664"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vert="horz" wrap="square" lIns="91328" tIns="45664" rIns="91328" bIns="45664"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A20A326A-A30F-469F-9BAF-406A2F377A4A}" type="slidenum">
              <a:rPr lang="en-GB" altLang="en-US"/>
              <a:pPr>
                <a:defRPr/>
              </a:pPr>
              <a:t>‹#›</a:t>
            </a:fld>
            <a:endParaRPr lang="en-GB" altLang="en-US"/>
          </a:p>
        </p:txBody>
      </p:sp>
    </p:spTree>
    <p:extLst>
      <p:ext uri="{BB962C8B-B14F-4D97-AF65-F5344CB8AC3E}">
        <p14:creationId xmlns:p14="http://schemas.microsoft.com/office/powerpoint/2010/main" val="26761143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845980"/>
      </p:ext>
    </p:extLst>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lvl1pPr>
          </a:lstStyle>
          <a:p>
            <a:pPr>
              <a:defRPr/>
            </a:pPr>
            <a:fld id="{B96E6434-E98B-4BD1-A989-2970B64CBBF4}" type="slidenum">
              <a:rPr lang="en-US" altLang="en-US"/>
              <a:pPr>
                <a:defRPr/>
              </a:pPr>
              <a:t>‹#›</a:t>
            </a:fld>
            <a:endParaRPr lang="en-US" altLang="en-US"/>
          </a:p>
        </p:txBody>
      </p:sp>
    </p:spTree>
    <p:extLst>
      <p:ext uri="{BB962C8B-B14F-4D97-AF65-F5344CB8AC3E}">
        <p14:creationId xmlns:p14="http://schemas.microsoft.com/office/powerpoint/2010/main" val="26909591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0489094"/>
      </p:ext>
    </p:extLst>
  </p:cSld>
  <p:clrMapOvr>
    <a:masterClrMapping/>
  </p:clrMapOvr>
  <p:transition>
    <p:wipe di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5" y="4407382"/>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85" y="2907058"/>
            <a:ext cx="7772943" cy="1500322"/>
          </a:xfrm>
        </p:spPr>
        <p:txBody>
          <a:bodyPr anchor="b"/>
          <a:lstStyle>
            <a:lvl1pPr marL="0" indent="0">
              <a:buNone/>
              <a:defRPr sz="1800"/>
            </a:lvl1pPr>
            <a:lvl2pPr marL="400454" indent="0">
              <a:buNone/>
              <a:defRPr sz="1600"/>
            </a:lvl2pPr>
            <a:lvl3pPr marL="800905" indent="0">
              <a:buNone/>
              <a:defRPr sz="1400"/>
            </a:lvl3pPr>
            <a:lvl4pPr marL="1201359" indent="0">
              <a:buNone/>
              <a:defRPr sz="1200"/>
            </a:lvl4pPr>
            <a:lvl5pPr marL="1601812" indent="0">
              <a:buNone/>
              <a:defRPr sz="1200"/>
            </a:lvl5pPr>
            <a:lvl6pPr marL="2002265" indent="0">
              <a:buNone/>
              <a:defRPr sz="1200"/>
            </a:lvl6pPr>
            <a:lvl7pPr marL="2402719" indent="0">
              <a:buNone/>
              <a:defRPr sz="1200"/>
            </a:lvl7pPr>
            <a:lvl8pPr marL="2803171" indent="0">
              <a:buNone/>
              <a:defRPr sz="1200"/>
            </a:lvl8pPr>
            <a:lvl9pPr marL="3203623" indent="0">
              <a:buNone/>
              <a:defRPr sz="1200"/>
            </a:lvl9pPr>
          </a:lstStyle>
          <a:p>
            <a:pPr lvl="0"/>
            <a:r>
              <a:rPr lang="en-US" smtClean="0"/>
              <a:t>Click to edit Master text styles</a:t>
            </a:r>
          </a:p>
        </p:txBody>
      </p:sp>
    </p:spTree>
    <p:extLst>
      <p:ext uri="{BB962C8B-B14F-4D97-AF65-F5344CB8AC3E}">
        <p14:creationId xmlns:p14="http://schemas.microsoft.com/office/powerpoint/2010/main" val="1652206158"/>
      </p:ext>
    </p:extLst>
  </p:cSld>
  <p:clrMapOvr>
    <a:masterClrMapping/>
  </p:clrMapOvr>
  <p:transition>
    <p:wipe di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2"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6511229"/>
      </p:ext>
    </p:extLst>
  </p:cSld>
  <p:clrMapOvr>
    <a:masterClrMapping/>
  </p:clrMapOvr>
  <p:transition>
    <p:wipe di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76" y="275016"/>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4" y="1534880"/>
            <a:ext cx="4039867" cy="639293"/>
          </a:xfrm>
        </p:spPr>
        <p:txBody>
          <a:bodyPr anchor="b"/>
          <a:lstStyle>
            <a:lvl1pPr marL="0" indent="0">
              <a:buNone/>
              <a:defRPr sz="2100" b="1"/>
            </a:lvl1pPr>
            <a:lvl2pPr marL="400454" indent="0">
              <a:buNone/>
              <a:defRPr sz="1800" b="1"/>
            </a:lvl2pPr>
            <a:lvl3pPr marL="800905" indent="0">
              <a:buNone/>
              <a:defRPr sz="1600" b="1"/>
            </a:lvl3pPr>
            <a:lvl4pPr marL="1201359" indent="0">
              <a:buNone/>
              <a:defRPr sz="1400" b="1"/>
            </a:lvl4pPr>
            <a:lvl5pPr marL="1601812" indent="0">
              <a:buNone/>
              <a:defRPr sz="1400" b="1"/>
            </a:lvl5pPr>
            <a:lvl6pPr marL="2002265" indent="0">
              <a:buNone/>
              <a:defRPr sz="1400" b="1"/>
            </a:lvl6pPr>
            <a:lvl7pPr marL="2402719" indent="0">
              <a:buNone/>
              <a:defRPr sz="1400" b="1"/>
            </a:lvl7pPr>
            <a:lvl8pPr marL="2803171" indent="0">
              <a:buNone/>
              <a:defRPr sz="1400" b="1"/>
            </a:lvl8pPr>
            <a:lvl9pPr marL="320362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4" y="2174174"/>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7" y="1534880"/>
            <a:ext cx="4041225" cy="639293"/>
          </a:xfrm>
        </p:spPr>
        <p:txBody>
          <a:bodyPr anchor="b"/>
          <a:lstStyle>
            <a:lvl1pPr marL="0" indent="0">
              <a:buNone/>
              <a:defRPr sz="2100" b="1"/>
            </a:lvl1pPr>
            <a:lvl2pPr marL="400454" indent="0">
              <a:buNone/>
              <a:defRPr sz="1800" b="1"/>
            </a:lvl2pPr>
            <a:lvl3pPr marL="800905" indent="0">
              <a:buNone/>
              <a:defRPr sz="1600" b="1"/>
            </a:lvl3pPr>
            <a:lvl4pPr marL="1201359" indent="0">
              <a:buNone/>
              <a:defRPr sz="1400" b="1"/>
            </a:lvl4pPr>
            <a:lvl5pPr marL="1601812" indent="0">
              <a:buNone/>
              <a:defRPr sz="1400" b="1"/>
            </a:lvl5pPr>
            <a:lvl6pPr marL="2002265" indent="0">
              <a:buNone/>
              <a:defRPr sz="1400" b="1"/>
            </a:lvl6pPr>
            <a:lvl7pPr marL="2402719" indent="0">
              <a:buNone/>
              <a:defRPr sz="1400" b="1"/>
            </a:lvl7pPr>
            <a:lvl8pPr marL="2803171" indent="0">
              <a:buNone/>
              <a:defRPr sz="1400" b="1"/>
            </a:lvl8pPr>
            <a:lvl9pPr marL="320362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7" y="2174174"/>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3892973"/>
      </p:ext>
    </p:extLst>
  </p:cSld>
  <p:clrMapOvr>
    <a:masterClrMapping/>
  </p:clrMapOvr>
  <p:transition>
    <p:wipe di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3204745"/>
      </p:ext>
    </p:extLst>
  </p:cSld>
  <p:clrMapOvr>
    <a:masterClrMapping/>
  </p:clrMapOvr>
  <p:transition>
    <p:wipe dir="d"/>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776248"/>
      </p:ext>
    </p:extLst>
  </p:cSld>
  <p:clrMapOvr>
    <a:masterClrMapping/>
  </p:clrMapOvr>
  <p:transition>
    <p:wipe dir="d"/>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76" y="273576"/>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11"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76" y="1435534"/>
            <a:ext cx="3008181" cy="4691027"/>
          </a:xfrm>
        </p:spPr>
        <p:txBody>
          <a:bodyPr/>
          <a:lstStyle>
            <a:lvl1pPr marL="0" indent="0">
              <a:buNone/>
              <a:defRPr sz="1200"/>
            </a:lvl1pPr>
            <a:lvl2pPr marL="400454" indent="0">
              <a:buNone/>
              <a:defRPr sz="1100"/>
            </a:lvl2pPr>
            <a:lvl3pPr marL="800905" indent="0">
              <a:buNone/>
              <a:defRPr sz="900"/>
            </a:lvl3pPr>
            <a:lvl4pPr marL="1201359" indent="0">
              <a:buNone/>
              <a:defRPr sz="800"/>
            </a:lvl4pPr>
            <a:lvl5pPr marL="1601812" indent="0">
              <a:buNone/>
              <a:defRPr sz="800"/>
            </a:lvl5pPr>
            <a:lvl6pPr marL="2002265" indent="0">
              <a:buNone/>
              <a:defRPr sz="800"/>
            </a:lvl6pPr>
            <a:lvl7pPr marL="2402719" indent="0">
              <a:buNone/>
              <a:defRPr sz="800"/>
            </a:lvl7pPr>
            <a:lvl8pPr marL="2803171" indent="0">
              <a:buNone/>
              <a:defRPr sz="800"/>
            </a:lvl8pPr>
            <a:lvl9pPr marL="3203623" indent="0">
              <a:buNone/>
              <a:defRPr sz="800"/>
            </a:lvl9pPr>
          </a:lstStyle>
          <a:p>
            <a:pPr lvl="0"/>
            <a:r>
              <a:rPr lang="en-US" smtClean="0"/>
              <a:t>Click to edit Master text styles</a:t>
            </a:r>
          </a:p>
        </p:txBody>
      </p:sp>
    </p:spTree>
    <p:extLst>
      <p:ext uri="{BB962C8B-B14F-4D97-AF65-F5344CB8AC3E}">
        <p14:creationId xmlns:p14="http://schemas.microsoft.com/office/powerpoint/2010/main" val="2936205619"/>
      </p:ext>
    </p:extLst>
  </p:cSld>
  <p:clrMapOvr>
    <a:masterClrMapping/>
  </p:clrMapOvr>
  <p:transition>
    <p:wipe dir="d"/>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81"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81" y="613376"/>
            <a:ext cx="5486943" cy="4113648"/>
          </a:xfrm>
        </p:spPr>
        <p:txBody>
          <a:bodyPr/>
          <a:lstStyle>
            <a:lvl1pPr marL="0" indent="0">
              <a:buNone/>
              <a:defRPr sz="2800"/>
            </a:lvl1pPr>
            <a:lvl2pPr marL="400454" indent="0">
              <a:buNone/>
              <a:defRPr sz="2500"/>
            </a:lvl2pPr>
            <a:lvl3pPr marL="800905" indent="0">
              <a:buNone/>
              <a:defRPr sz="2100"/>
            </a:lvl3pPr>
            <a:lvl4pPr marL="1201359" indent="0">
              <a:buNone/>
              <a:defRPr sz="1800"/>
            </a:lvl4pPr>
            <a:lvl5pPr marL="1601812" indent="0">
              <a:buNone/>
              <a:defRPr sz="1800"/>
            </a:lvl5pPr>
            <a:lvl6pPr marL="2002265" indent="0">
              <a:buNone/>
              <a:defRPr sz="1800"/>
            </a:lvl6pPr>
            <a:lvl7pPr marL="2402719" indent="0">
              <a:buNone/>
              <a:defRPr sz="1800"/>
            </a:lvl7pPr>
            <a:lvl8pPr marL="2803171" indent="0">
              <a:buNone/>
              <a:defRPr sz="1800"/>
            </a:lvl8pPr>
            <a:lvl9pPr marL="3203623" indent="0">
              <a:buNone/>
              <a:defRPr sz="1800"/>
            </a:lvl9pPr>
          </a:lstStyle>
          <a:p>
            <a:pPr lvl="0"/>
            <a:endParaRPr lang="en-US" noProof="0" smtClean="0"/>
          </a:p>
        </p:txBody>
      </p:sp>
      <p:sp>
        <p:nvSpPr>
          <p:cNvPr id="4" name="Text Placeholder 3"/>
          <p:cNvSpPr>
            <a:spLocks noGrp="1"/>
          </p:cNvSpPr>
          <p:nvPr>
            <p:ph type="body" sz="half" idx="2"/>
          </p:nvPr>
        </p:nvSpPr>
        <p:spPr>
          <a:xfrm>
            <a:off x="1791881" y="5367757"/>
            <a:ext cx="5486943" cy="804876"/>
          </a:xfrm>
        </p:spPr>
        <p:txBody>
          <a:bodyPr/>
          <a:lstStyle>
            <a:lvl1pPr marL="0" indent="0">
              <a:buNone/>
              <a:defRPr sz="1200"/>
            </a:lvl1pPr>
            <a:lvl2pPr marL="400454" indent="0">
              <a:buNone/>
              <a:defRPr sz="1100"/>
            </a:lvl2pPr>
            <a:lvl3pPr marL="800905" indent="0">
              <a:buNone/>
              <a:defRPr sz="900"/>
            </a:lvl3pPr>
            <a:lvl4pPr marL="1201359" indent="0">
              <a:buNone/>
              <a:defRPr sz="800"/>
            </a:lvl4pPr>
            <a:lvl5pPr marL="1601812" indent="0">
              <a:buNone/>
              <a:defRPr sz="800"/>
            </a:lvl5pPr>
            <a:lvl6pPr marL="2002265" indent="0">
              <a:buNone/>
              <a:defRPr sz="800"/>
            </a:lvl6pPr>
            <a:lvl7pPr marL="2402719" indent="0">
              <a:buNone/>
              <a:defRPr sz="800"/>
            </a:lvl7pPr>
            <a:lvl8pPr marL="2803171" indent="0">
              <a:buNone/>
              <a:defRPr sz="800"/>
            </a:lvl8pPr>
            <a:lvl9pPr marL="3203623" indent="0">
              <a:buNone/>
              <a:defRPr sz="800"/>
            </a:lvl9pPr>
          </a:lstStyle>
          <a:p>
            <a:pPr lvl="0"/>
            <a:r>
              <a:rPr lang="en-US" smtClean="0"/>
              <a:t>Click to edit Master text styles</a:t>
            </a:r>
          </a:p>
        </p:txBody>
      </p:sp>
    </p:spTree>
    <p:extLst>
      <p:ext uri="{BB962C8B-B14F-4D97-AF65-F5344CB8AC3E}">
        <p14:creationId xmlns:p14="http://schemas.microsoft.com/office/powerpoint/2010/main" val="4011854522"/>
      </p:ext>
    </p:extLst>
  </p:cSld>
  <p:clrMapOvr>
    <a:masterClrMapping/>
  </p:clrMapOvr>
  <p:transition>
    <p:wipe dir="d"/>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7907540"/>
      </p:ext>
    </p:extLst>
  </p:cSld>
  <p:clrMapOvr>
    <a:masterClrMapping/>
  </p:clrMapOvr>
  <p:transition>
    <p:wipe dir="d"/>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7496163"/>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2016383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827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42542" y="1380815"/>
            <a:ext cx="4080591" cy="46118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0336288"/>
      </p:ext>
    </p:extLst>
  </p:cSld>
  <p:clrMapOvr>
    <a:masterClrMapping/>
  </p:clrMapOvr>
  <p:transition>
    <p:wipe dir="d"/>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3782152"/>
      </p:ext>
    </p:extLst>
  </p:cSld>
  <p:clrMapOvr>
    <a:masterClrMapping/>
  </p:clrMapOvr>
  <p:transition>
    <p:wipe dir="d"/>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086586"/>
      </p:ext>
    </p:extLst>
  </p:cSld>
  <p:clrMapOvr>
    <a:masterClrMapping/>
  </p:clrMapOvr>
  <p:transition>
    <p:wipe dir="d"/>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1" y="4407378"/>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81" y="2907056"/>
            <a:ext cx="7772943" cy="1500322"/>
          </a:xfrm>
        </p:spPr>
        <p:txBody>
          <a:bodyPr anchor="b"/>
          <a:lstStyle>
            <a:lvl1pPr marL="0" indent="0">
              <a:buNone/>
              <a:defRPr sz="1800"/>
            </a:lvl1pPr>
            <a:lvl2pPr marL="400736" indent="0">
              <a:buNone/>
              <a:defRPr sz="1600"/>
            </a:lvl2pPr>
            <a:lvl3pPr marL="801472" indent="0">
              <a:buNone/>
              <a:defRPr sz="1400"/>
            </a:lvl3pPr>
            <a:lvl4pPr marL="1202207" indent="0">
              <a:buNone/>
              <a:defRPr sz="1200"/>
            </a:lvl4pPr>
            <a:lvl5pPr marL="1602943" indent="0">
              <a:buNone/>
              <a:defRPr sz="1200"/>
            </a:lvl5pPr>
            <a:lvl6pPr marL="2003679" indent="0">
              <a:buNone/>
              <a:defRPr sz="1200"/>
            </a:lvl6pPr>
            <a:lvl7pPr marL="2404415" indent="0">
              <a:buNone/>
              <a:defRPr sz="1200"/>
            </a:lvl7pPr>
            <a:lvl8pPr marL="2805151" indent="0">
              <a:buNone/>
              <a:defRPr sz="1200"/>
            </a:lvl8pPr>
            <a:lvl9pPr marL="3205886" indent="0">
              <a:buNone/>
              <a:defRPr sz="1200"/>
            </a:lvl9pPr>
          </a:lstStyle>
          <a:p>
            <a:pPr lvl="0"/>
            <a:r>
              <a:rPr lang="en-US" smtClean="0"/>
              <a:t>Click to edit Master text styles</a:t>
            </a:r>
          </a:p>
        </p:txBody>
      </p:sp>
    </p:spTree>
    <p:extLst>
      <p:ext uri="{BB962C8B-B14F-4D97-AF65-F5344CB8AC3E}">
        <p14:creationId xmlns:p14="http://schemas.microsoft.com/office/powerpoint/2010/main" val="3182591243"/>
      </p:ext>
    </p:extLst>
  </p:cSld>
  <p:clrMapOvr>
    <a:masterClrMapping/>
  </p:clrMapOvr>
  <p:transition>
    <p:wipe dir="d"/>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254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1318925"/>
      </p:ext>
    </p:extLst>
  </p:cSld>
  <p:clrMapOvr>
    <a:masterClrMapping/>
  </p:clrMapOvr>
  <p:transition>
    <p:wipe dir="d"/>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5012"/>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2" y="1534879"/>
            <a:ext cx="4039867"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2" y="2174172"/>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4" y="1534879"/>
            <a:ext cx="4041225"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4" y="2174172"/>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7113691"/>
      </p:ext>
    </p:extLst>
  </p:cSld>
  <p:clrMapOvr>
    <a:masterClrMapping/>
  </p:clrMapOvr>
  <p:transition>
    <p:wipe dir="d"/>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7058936"/>
      </p:ext>
    </p:extLst>
  </p:cSld>
  <p:clrMapOvr>
    <a:masterClrMapping/>
  </p:clrMapOvr>
  <p:transition>
    <p:wipe dir="d"/>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879396"/>
      </p:ext>
    </p:extLst>
  </p:cSld>
  <p:clrMapOvr>
    <a:masterClrMapping/>
  </p:clrMapOvr>
  <p:transition>
    <p:wipe dir="d"/>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3572"/>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08"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72" y="1435530"/>
            <a:ext cx="3008181" cy="4691027"/>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val="1039175293"/>
      </p:ext>
    </p:extLst>
  </p:cSld>
  <p:clrMapOvr>
    <a:masterClrMapping/>
  </p:clrMapOvr>
  <p:transition>
    <p:wipe dir="d"/>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77"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77" y="613376"/>
            <a:ext cx="5486943" cy="4113648"/>
          </a:xfrm>
        </p:spPr>
        <p:txBody>
          <a:bodyPr/>
          <a:lstStyle>
            <a:lvl1pPr marL="0" indent="0">
              <a:buNone/>
              <a:defRPr sz="2800"/>
            </a:lvl1pPr>
            <a:lvl2pPr marL="400736" indent="0">
              <a:buNone/>
              <a:defRPr sz="2500"/>
            </a:lvl2pPr>
            <a:lvl3pPr marL="801472" indent="0">
              <a:buNone/>
              <a:defRPr sz="2100"/>
            </a:lvl3pPr>
            <a:lvl4pPr marL="1202207" indent="0">
              <a:buNone/>
              <a:defRPr sz="1800"/>
            </a:lvl4pPr>
            <a:lvl5pPr marL="1602943" indent="0">
              <a:buNone/>
              <a:defRPr sz="1800"/>
            </a:lvl5pPr>
            <a:lvl6pPr marL="2003679" indent="0">
              <a:buNone/>
              <a:defRPr sz="1800"/>
            </a:lvl6pPr>
            <a:lvl7pPr marL="2404415" indent="0">
              <a:buNone/>
              <a:defRPr sz="1800"/>
            </a:lvl7pPr>
            <a:lvl8pPr marL="2805151" indent="0">
              <a:buNone/>
              <a:defRPr sz="1800"/>
            </a:lvl8pPr>
            <a:lvl9pPr marL="3205886" indent="0">
              <a:buNone/>
              <a:defRPr sz="1800"/>
            </a:lvl9pPr>
          </a:lstStyle>
          <a:p>
            <a:pPr lvl="0"/>
            <a:endParaRPr lang="en-US" noProof="0" smtClean="0"/>
          </a:p>
        </p:txBody>
      </p:sp>
      <p:sp>
        <p:nvSpPr>
          <p:cNvPr id="4" name="Text Placeholder 3"/>
          <p:cNvSpPr>
            <a:spLocks noGrp="1"/>
          </p:cNvSpPr>
          <p:nvPr>
            <p:ph type="body" sz="half" idx="2"/>
          </p:nvPr>
        </p:nvSpPr>
        <p:spPr>
          <a:xfrm>
            <a:off x="1791877" y="5367757"/>
            <a:ext cx="5486943" cy="804876"/>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val="3907393215"/>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14563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1711226"/>
      </p:ext>
    </p:extLst>
  </p:cSld>
  <p:clrMapOvr>
    <a:masterClrMapping/>
  </p:clrMapOvr>
  <p:transition>
    <p:wipe dir="d"/>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
            <a:ext cx="2286000" cy="5992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
            <a:ext cx="6727682" cy="5992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6282944"/>
      </p:ext>
    </p:extLst>
  </p:cSld>
  <p:clrMapOvr>
    <a:masterClrMapping/>
  </p:clrMapOvr>
  <p:transition>
    <p:wipe dir="d"/>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827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42540" y="1380815"/>
            <a:ext cx="4080591" cy="46118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3450" y="1380815"/>
            <a:ext cx="4080591" cy="46118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8697137"/>
      </p:ext>
    </p:extLst>
  </p:cSld>
  <p:clrMapOvr>
    <a:masterClrMapping/>
  </p:clrMapOvr>
  <p:transition>
    <p:wipe dir="d"/>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66854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514863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8760394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1" y="4407378"/>
            <a:ext cx="7772943" cy="1362097"/>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22181" y="2907056"/>
            <a:ext cx="7772943" cy="1500322"/>
          </a:xfrm>
        </p:spPr>
        <p:txBody>
          <a:bodyPr anchor="b"/>
          <a:lstStyle>
            <a:lvl1pPr marL="0" indent="0">
              <a:buNone/>
              <a:defRPr sz="1800"/>
            </a:lvl1pPr>
            <a:lvl2pPr marL="400736" indent="0">
              <a:buNone/>
              <a:defRPr sz="1600"/>
            </a:lvl2pPr>
            <a:lvl3pPr marL="801472" indent="0">
              <a:buNone/>
              <a:defRPr sz="1400"/>
            </a:lvl3pPr>
            <a:lvl4pPr marL="1202207" indent="0">
              <a:buNone/>
              <a:defRPr sz="1200"/>
            </a:lvl4pPr>
            <a:lvl5pPr marL="1602943" indent="0">
              <a:buNone/>
              <a:defRPr sz="1200"/>
            </a:lvl5pPr>
            <a:lvl6pPr marL="2003679" indent="0">
              <a:buNone/>
              <a:defRPr sz="1200"/>
            </a:lvl6pPr>
            <a:lvl7pPr marL="2404415" indent="0">
              <a:buNone/>
              <a:defRPr sz="1200"/>
            </a:lvl7pPr>
            <a:lvl8pPr marL="2805151" indent="0">
              <a:buNone/>
              <a:defRPr sz="1200"/>
            </a:lvl8pPr>
            <a:lvl9pPr marL="3205886" indent="0">
              <a:buNone/>
              <a:defRPr sz="1200"/>
            </a:lvl9pPr>
          </a:lstStyle>
          <a:p>
            <a:pPr lvl="0"/>
            <a:r>
              <a:rPr lang="en-US" smtClean="0"/>
              <a:t>Click to edit Master text styles</a:t>
            </a:r>
          </a:p>
        </p:txBody>
      </p:sp>
    </p:spTree>
    <p:extLst>
      <p:ext uri="{BB962C8B-B14F-4D97-AF65-F5344CB8AC3E}">
        <p14:creationId xmlns:p14="http://schemas.microsoft.com/office/powerpoint/2010/main" val="14470332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32" y="1500323"/>
            <a:ext cx="4008644" cy="4351223"/>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7295" y="1500323"/>
            <a:ext cx="4010002" cy="4351223"/>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4938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5012"/>
            <a:ext cx="8229057" cy="114324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72" y="1534879"/>
            <a:ext cx="4039867"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72" y="2174172"/>
            <a:ext cx="4039867"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304" y="1534879"/>
            <a:ext cx="4041225" cy="639293"/>
          </a:xfrm>
        </p:spPr>
        <p:txBody>
          <a:bodyPr anchor="b"/>
          <a:lstStyle>
            <a:lvl1pPr marL="0" indent="0">
              <a:buNone/>
              <a:defRPr sz="2100" b="1"/>
            </a:lvl1pPr>
            <a:lvl2pPr marL="400736" indent="0">
              <a:buNone/>
              <a:defRPr sz="1800" b="1"/>
            </a:lvl2pPr>
            <a:lvl3pPr marL="801472" indent="0">
              <a:buNone/>
              <a:defRPr sz="1600" b="1"/>
            </a:lvl3pPr>
            <a:lvl4pPr marL="1202207" indent="0">
              <a:buNone/>
              <a:defRPr sz="1400" b="1"/>
            </a:lvl4pPr>
            <a:lvl5pPr marL="1602943" indent="0">
              <a:buNone/>
              <a:defRPr sz="1400" b="1"/>
            </a:lvl5pPr>
            <a:lvl6pPr marL="2003679" indent="0">
              <a:buNone/>
              <a:defRPr sz="1400" b="1"/>
            </a:lvl6pPr>
            <a:lvl7pPr marL="2404415" indent="0">
              <a:buNone/>
              <a:defRPr sz="1400" b="1"/>
            </a:lvl7pPr>
            <a:lvl8pPr marL="2805151" indent="0">
              <a:buNone/>
              <a:defRPr sz="1400" b="1"/>
            </a:lvl8pPr>
            <a:lvl9pPr marL="3205886"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304" y="2174172"/>
            <a:ext cx="4041225" cy="3952385"/>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382287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98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6" name="Rectangle 3"/>
          <p:cNvSpPr>
            <a:spLocks noGrp="1" noChangeArrowheads="1"/>
          </p:cNvSpPr>
          <p:nvPr>
            <p:ph type="title"/>
          </p:nvPr>
        </p:nvSpPr>
        <p:spPr bwMode="auto">
          <a:xfrm>
            <a:off x="412677" y="8"/>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26426291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17340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72" y="273572"/>
            <a:ext cx="3008181" cy="116195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608" y="273571"/>
            <a:ext cx="5110921" cy="5852986"/>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72" y="1435530"/>
            <a:ext cx="3008181" cy="4691027"/>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smtClean="0"/>
              <a:t>Click to edit Master text styles</a:t>
            </a:r>
          </a:p>
        </p:txBody>
      </p:sp>
    </p:spTree>
    <p:extLst>
      <p:ext uri="{BB962C8B-B14F-4D97-AF65-F5344CB8AC3E}">
        <p14:creationId xmlns:p14="http://schemas.microsoft.com/office/powerpoint/2010/main" val="6808665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877" y="4800456"/>
            <a:ext cx="5486943" cy="56730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877" y="613376"/>
            <a:ext cx="5486943" cy="4113648"/>
          </a:xfrm>
        </p:spPr>
        <p:txBody>
          <a:bodyPr/>
          <a:lstStyle>
            <a:lvl1pPr marL="0" indent="0">
              <a:buNone/>
              <a:defRPr sz="2800"/>
            </a:lvl1pPr>
            <a:lvl2pPr marL="400736" indent="0">
              <a:buNone/>
              <a:defRPr sz="2500"/>
            </a:lvl2pPr>
            <a:lvl3pPr marL="801472" indent="0">
              <a:buNone/>
              <a:defRPr sz="2100"/>
            </a:lvl3pPr>
            <a:lvl4pPr marL="1202207" indent="0">
              <a:buNone/>
              <a:defRPr sz="1800"/>
            </a:lvl4pPr>
            <a:lvl5pPr marL="1602943" indent="0">
              <a:buNone/>
              <a:defRPr sz="1800"/>
            </a:lvl5pPr>
            <a:lvl6pPr marL="2003679" indent="0">
              <a:buNone/>
              <a:defRPr sz="1800"/>
            </a:lvl6pPr>
            <a:lvl7pPr marL="2404415" indent="0">
              <a:buNone/>
              <a:defRPr sz="1800"/>
            </a:lvl7pPr>
            <a:lvl8pPr marL="2805151" indent="0">
              <a:buNone/>
              <a:defRPr sz="1800"/>
            </a:lvl8pPr>
            <a:lvl9pPr marL="3205886" indent="0">
              <a:buNone/>
              <a:defRPr sz="1800"/>
            </a:lvl9pPr>
          </a:lstStyle>
          <a:p>
            <a:pPr lvl="0"/>
            <a:endParaRPr lang="en-US" noProof="0" smtClean="0"/>
          </a:p>
        </p:txBody>
      </p:sp>
      <p:sp>
        <p:nvSpPr>
          <p:cNvPr id="4" name="Text Placeholder 3"/>
          <p:cNvSpPr>
            <a:spLocks noGrp="1"/>
          </p:cNvSpPr>
          <p:nvPr>
            <p:ph type="body" sz="half" idx="2"/>
          </p:nvPr>
        </p:nvSpPr>
        <p:spPr>
          <a:xfrm>
            <a:off x="1791877" y="5367757"/>
            <a:ext cx="5486943" cy="804876"/>
          </a:xfrm>
        </p:spPr>
        <p:txBody>
          <a:bodyPr/>
          <a:lstStyle>
            <a:lvl1pPr marL="0" indent="0">
              <a:buNone/>
              <a:defRPr sz="1200"/>
            </a:lvl1pPr>
            <a:lvl2pPr marL="400736" indent="0">
              <a:buNone/>
              <a:defRPr sz="1100"/>
            </a:lvl2pPr>
            <a:lvl3pPr marL="801472" indent="0">
              <a:buNone/>
              <a:defRPr sz="900"/>
            </a:lvl3pPr>
            <a:lvl4pPr marL="1202207" indent="0">
              <a:buNone/>
              <a:defRPr sz="800"/>
            </a:lvl4pPr>
            <a:lvl5pPr marL="1602943" indent="0">
              <a:buNone/>
              <a:defRPr sz="800"/>
            </a:lvl5pPr>
            <a:lvl6pPr marL="2003679" indent="0">
              <a:buNone/>
              <a:defRPr sz="800"/>
            </a:lvl6pPr>
            <a:lvl7pPr marL="2404415" indent="0">
              <a:buNone/>
              <a:defRPr sz="800"/>
            </a:lvl7pPr>
            <a:lvl8pPr marL="2805151" indent="0">
              <a:buNone/>
              <a:defRPr sz="800"/>
            </a:lvl8pPr>
            <a:lvl9pPr marL="3205886" indent="0">
              <a:buNone/>
              <a:defRPr sz="800"/>
            </a:lvl9pPr>
          </a:lstStyle>
          <a:p>
            <a:pPr lvl="0"/>
            <a:r>
              <a:rPr lang="en-US" dirty="0" smtClean="0"/>
              <a:t>Click to edit Master text styles</a:t>
            </a:r>
          </a:p>
        </p:txBody>
      </p:sp>
    </p:spTree>
    <p:extLst>
      <p:ext uri="{BB962C8B-B14F-4D97-AF65-F5344CB8AC3E}">
        <p14:creationId xmlns:p14="http://schemas.microsoft.com/office/powerpoint/2010/main" val="246407278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67050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85154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27682" cy="58515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60744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1258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77" tIns="40039" rIns="80077" bIns="40039"/>
          <a:lstStyle/>
          <a:p>
            <a:endParaRPr lang="en-US"/>
          </a:p>
        </p:txBody>
      </p:sp>
      <p:sp>
        <p:nvSpPr>
          <p:cNvPr id="16" name="Rectangle 3"/>
          <p:cNvSpPr>
            <a:spLocks noGrp="1" noChangeArrowheads="1"/>
          </p:cNvSpPr>
          <p:nvPr>
            <p:ph type="title"/>
          </p:nvPr>
        </p:nvSpPr>
        <p:spPr bwMode="auto">
          <a:xfrm>
            <a:off x="412677" y="5"/>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61273077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3"/>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791" indent="-174471">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18"/>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p:ph type="sldNum" sz="quarter" idx="14"/>
          </p:nvPr>
        </p:nvSpPr>
        <p:spPr>
          <a:xfrm>
            <a:off x="8664575" y="6586538"/>
            <a:ext cx="249238" cy="214312"/>
          </a:xfrm>
          <a:prstGeom prst="rect">
            <a:avLst/>
          </a:prstGeom>
        </p:spPr>
        <p:txBody>
          <a:bodyPr vert="horz" wrap="square" lIns="91360" tIns="45680" rIns="91360" bIns="45680"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148A240C-F26F-4E95-B302-AF79C24C20A0}" type="slidenum">
              <a:rPr lang="en-AU" altLang="en-US"/>
              <a:pPr>
                <a:defRPr/>
              </a:pPr>
              <a:t>‹#›</a:t>
            </a:fld>
            <a:endParaRPr lang="en-AU" altLang="en-US"/>
          </a:p>
        </p:txBody>
      </p:sp>
    </p:spTree>
    <p:extLst>
      <p:ext uri="{BB962C8B-B14F-4D97-AF65-F5344CB8AC3E}">
        <p14:creationId xmlns:p14="http://schemas.microsoft.com/office/powerpoint/2010/main" val="124260221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3"/>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791" indent="-174471">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18"/>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156382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xfrm>
            <a:off x="685800" y="6248400"/>
            <a:ext cx="1905000" cy="457200"/>
          </a:xfrm>
          <a:prstGeom prst="rect">
            <a:avLst/>
          </a:prstGeom>
        </p:spPr>
        <p:txBody>
          <a:bodyPr vert="horz" wrap="square" lIns="91360" tIns="45680" rIns="91360" bIns="45680"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vert="horz" wrap="square" lIns="91360" tIns="45680" rIns="91360" bIns="45680"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vert="horz" wrap="square" lIns="91360" tIns="45680" rIns="91360" bIns="45680" numCol="1" anchor="t" anchorCtr="0" compatLnSpc="1">
            <a:prstTxWarp prst="textNoShape">
              <a:avLst/>
            </a:prstTxWarp>
          </a:bodyPr>
          <a:lstStyle>
            <a:lvl1pPr defTabSz="447675">
              <a:defRPr smtClean="0">
                <a:solidFill>
                  <a:srgbClr val="FFFFFF"/>
                </a:solidFill>
              </a:defRPr>
            </a:lvl1pPr>
          </a:lstStyle>
          <a:p>
            <a:pPr>
              <a:defRPr/>
            </a:pPr>
            <a:fld id="{BA73DB54-56C0-45B3-8B96-2A147D4D14D2}" type="slidenum">
              <a:rPr lang="en-GB" altLang="en-US"/>
              <a:pPr>
                <a:defRPr/>
              </a:pPr>
              <a:t>‹#›</a:t>
            </a:fld>
            <a:endParaRPr lang="en-GB" altLang="en-US"/>
          </a:p>
        </p:txBody>
      </p:sp>
    </p:spTree>
    <p:extLst>
      <p:ext uri="{BB962C8B-B14F-4D97-AF65-F5344CB8AC3E}">
        <p14:creationId xmlns:p14="http://schemas.microsoft.com/office/powerpoint/2010/main" val="188475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46"/>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3223" indent="-174378">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21"/>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p:ph type="sldNum" sz="quarter" idx="14"/>
          </p:nvPr>
        </p:nvSpPr>
        <p:spPr>
          <a:xfrm>
            <a:off x="8664575" y="6586538"/>
            <a:ext cx="249238" cy="214312"/>
          </a:xfrm>
          <a:prstGeom prst="rect">
            <a:avLst/>
          </a:prstGeom>
        </p:spPr>
        <p:txBody>
          <a:bodyPr vert="horz" wrap="square" lIns="91312" tIns="45656" rIns="91312" bIns="45656"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02403B1A-28E8-4C45-8D49-74EFD4ADBAD6}" type="slidenum">
              <a:rPr lang="en-AU" altLang="en-US"/>
              <a:pPr>
                <a:defRPr/>
              </a:pPr>
              <a:t>‹#›</a:t>
            </a:fld>
            <a:endParaRPr lang="en-AU" altLang="en-US"/>
          </a:p>
        </p:txBody>
      </p:sp>
    </p:spTree>
    <p:extLst>
      <p:ext uri="{BB962C8B-B14F-4D97-AF65-F5344CB8AC3E}">
        <p14:creationId xmlns:p14="http://schemas.microsoft.com/office/powerpoint/2010/main" val="23128950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16557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C00000"/>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1pPr>
              <a:spcBef>
                <a:spcPts val="0"/>
              </a:spcBef>
              <a:spcAft>
                <a:spcPts val="526"/>
              </a:spcAft>
              <a:buFont typeface="Wingdings" pitchFamily="2" charset="2"/>
              <a:buChar char=""/>
              <a:defRPr/>
            </a:lvl1pPr>
            <a:lvl2pPr>
              <a:spcBef>
                <a:spcPts val="0"/>
              </a:spcBef>
              <a:spcAft>
                <a:spcPts val="526"/>
              </a:spcAft>
              <a:defRPr/>
            </a:lvl2pPr>
            <a:lvl3pPr>
              <a:spcBef>
                <a:spcPts val="0"/>
              </a:spcBef>
              <a:spcAft>
                <a:spcPts val="526"/>
              </a:spcAft>
              <a:defRPr/>
            </a:lvl3pPr>
            <a:lvl4pPr>
              <a:spcBef>
                <a:spcPts val="0"/>
              </a:spcBef>
              <a:spcAft>
                <a:spcPts val="526"/>
              </a:spcAft>
              <a:defRPr/>
            </a:lvl4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9502293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75624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38866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133" tIns="40067" rIns="80133" bIns="40067"/>
          <a:lstStyle/>
          <a:p>
            <a:endParaRPr lang="en-US"/>
          </a:p>
        </p:txBody>
      </p:sp>
      <p:sp>
        <p:nvSpPr>
          <p:cNvPr id="16" name="Rectangle 3"/>
          <p:cNvSpPr>
            <a:spLocks noGrp="1" noChangeArrowheads="1"/>
          </p:cNvSpPr>
          <p:nvPr>
            <p:ph type="title"/>
          </p:nvPr>
        </p:nvSpPr>
        <p:spPr bwMode="auto">
          <a:xfrm>
            <a:off x="412676" y="1"/>
            <a:ext cx="8731325" cy="82359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C00000"/>
                </a:solidFill>
              </a:defRPr>
            </a:lvl1pPr>
          </a:lstStyle>
          <a:p>
            <a:pPr lvl="0"/>
            <a:r>
              <a:rPr lang="en-GB" altLang="en-US" dirty="0" smtClean="0"/>
              <a:t>Click to edit Master title style</a:t>
            </a:r>
          </a:p>
        </p:txBody>
      </p:sp>
      <p:sp>
        <p:nvSpPr>
          <p:cNvPr id="17" name="Rectangle 4"/>
          <p:cNvSpPr>
            <a:spLocks noGrp="1" noChangeArrowheads="1"/>
          </p:cNvSpPr>
          <p:nvPr>
            <p:ph idx="1"/>
          </p:nvPr>
        </p:nvSpPr>
        <p:spPr bwMode="auto">
          <a:xfrm>
            <a:off x="442539" y="1380815"/>
            <a:ext cx="8291501" cy="402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C00000"/>
              </a:buClr>
              <a:defRPr/>
            </a:lvl1pPr>
            <a:lvl2pPr>
              <a:buClr>
                <a:srgbClr val="C00000"/>
              </a:buClr>
              <a:defRPr/>
            </a:lvl2pPr>
            <a:lvl3pPr>
              <a:buClr>
                <a:srgbClr val="C00000"/>
              </a:buClr>
              <a:defRPr/>
            </a:lvl3pPr>
            <a:lvl4pPr>
              <a:buClr>
                <a:srgbClr val="C00000"/>
              </a:buClr>
              <a:defRPr/>
            </a:lvl4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extLst>
      <p:ext uri="{BB962C8B-B14F-4D97-AF65-F5344CB8AC3E}">
        <p14:creationId xmlns:p14="http://schemas.microsoft.com/office/powerpoint/2010/main" val="401471919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39"/>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4549" indent="-174594">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14"/>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p:ph type="sldNum" sz="quarter" idx="14"/>
          </p:nvPr>
        </p:nvSpPr>
        <p:spPr>
          <a:xfrm>
            <a:off x="8664575" y="6586538"/>
            <a:ext cx="249238" cy="214312"/>
          </a:xfrm>
          <a:prstGeom prst="rect">
            <a:avLst/>
          </a:prstGeom>
        </p:spPr>
        <p:txBody>
          <a:bodyPr vert="horz" wrap="square" lIns="91424" tIns="45712" rIns="91424" bIns="45712" numCol="1" anchor="t" anchorCtr="0" compatLnSpc="1">
            <a:prstTxWarp prst="textNoShape">
              <a:avLst/>
            </a:prstTxWarp>
          </a:bodyPr>
          <a:lstStyle>
            <a:lvl1pPr algn="l" defTabSz="912813" eaLnBrk="1" hangingPunct="1">
              <a:buClrTx/>
              <a:buSzTx/>
              <a:buFontTx/>
              <a:buNone/>
              <a:defRPr sz="1800" smtClean="0">
                <a:solidFill>
                  <a:srgbClr val="000000"/>
                </a:solidFill>
                <a:latin typeface="Arial" pitchFamily="34" charset="0"/>
                <a:cs typeface="Arial" pitchFamily="34" charset="0"/>
              </a:defRPr>
            </a:lvl1pPr>
          </a:lstStyle>
          <a:p>
            <a:pPr>
              <a:defRPr/>
            </a:pPr>
            <a:fld id="{9CFA607B-CDA5-4273-B493-28CAF77884CA}" type="slidenum">
              <a:rPr lang="en-AU" altLang="en-US"/>
              <a:pPr>
                <a:defRPr/>
              </a:pPr>
              <a:t>‹#›</a:t>
            </a:fld>
            <a:endParaRPr lang="en-AU" altLang="en-US"/>
          </a:p>
        </p:txBody>
      </p:sp>
    </p:spTree>
    <p:extLst>
      <p:ext uri="{BB962C8B-B14F-4D97-AF65-F5344CB8AC3E}">
        <p14:creationId xmlns:p14="http://schemas.microsoft.com/office/powerpoint/2010/main" val="333927661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39"/>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4549" indent="-174594">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p:nvPr>
        </p:nvSpPr>
        <p:spPr>
          <a:xfrm>
            <a:off x="250825" y="1268414"/>
            <a:ext cx="8662988" cy="485791"/>
          </a:xfrm>
        </p:spPr>
        <p:txBody>
          <a:bodyPr anchor="ctr">
            <a:normAutofit/>
          </a:bodyPr>
          <a:lstStyle>
            <a:lvl1pPr marL="0" indent="0">
              <a:lnSpc>
                <a:spcPts val="1799"/>
              </a:lnSpc>
              <a:spcBef>
                <a:spcPts val="0"/>
              </a:spcBef>
              <a:spcAft>
                <a:spcPts val="0"/>
              </a:spcAft>
              <a:buNone/>
              <a:defRPr sz="20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86258952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7670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vert="horz" wrap="square" lIns="91424" tIns="45712" rIns="91424" bIns="45712"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lIns="91424" tIns="45712" rIns="91424" bIns="45712"/>
          <a:lstStyle>
            <a:lvl1pPr defTabSz="449183">
              <a:defRPr>
                <a:solidFill>
                  <a:prstClr val="white"/>
                </a:solidFill>
              </a:defRPr>
            </a:lvl1pPr>
          </a:lstStyle>
          <a:p>
            <a:pPr>
              <a:defRPr/>
            </a:pPr>
            <a:r>
              <a:rPr lang="en-US"/>
              <a:t>29 Nov 2006</a:t>
            </a: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24" tIns="45712" rIns="91424" bIns="45712" numCol="1" anchor="t" anchorCtr="0" compatLnSpc="1">
            <a:prstTxWarp prst="textNoShape">
              <a:avLst/>
            </a:prstTxWarp>
          </a:bodyPr>
          <a:lstStyle>
            <a:lvl1pPr defTabSz="447675">
              <a:defRPr smtClean="0">
                <a:solidFill>
                  <a:srgbClr val="FFFFFF"/>
                </a:solidFill>
              </a:defRPr>
            </a:lvl1pPr>
          </a:lstStyle>
          <a:p>
            <a:pPr>
              <a:defRPr/>
            </a:pPr>
            <a:fld id="{C55B6F4B-C7DA-4FA4-8147-1E09EC1D2E01}" type="slidenum">
              <a:rPr lang="en-US" altLang="en-US"/>
              <a:pPr>
                <a:defRPr/>
              </a:pPr>
              <a:t>‹#›</a:t>
            </a:fld>
            <a:endParaRPr lang="en-US" altLang="en-US"/>
          </a:p>
        </p:txBody>
      </p:sp>
    </p:spTree>
    <p:extLst>
      <p:ext uri="{BB962C8B-B14F-4D97-AF65-F5344CB8AC3E}">
        <p14:creationId xmlns:p14="http://schemas.microsoft.com/office/powerpoint/2010/main" val="20280729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6C9C4D8-623B-41CC-9D6C-0E78F2C77C61}" type="datetimeFigureOut">
              <a:rPr lang="en-US" smtClean="0"/>
              <a:pPr/>
              <a:t>4/8/2023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35AFB2-ABB1-48FD-9515-B4F4EB4ABB11}"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149546598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
        <p:nvSpPr>
          <p:cNvPr id="4" name="Rectangle 5"/>
          <p:cNvSpPr>
            <a:spLocks noGrp="1" noChangeArrowheads="1"/>
          </p:cNvSpPr>
          <p:nvPr>
            <p:ph type="ftr" sz="quarter" idx="11"/>
          </p:nvPr>
        </p:nvSpPr>
        <p:spPr>
          <a:xfrm>
            <a:off x="6248400" y="6453188"/>
            <a:ext cx="2787650" cy="215900"/>
          </a:xfrm>
          <a:prstGeom prst="rect">
            <a:avLst/>
          </a:prstGeom>
          <a:solidFill>
            <a:schemeClr val="bg1"/>
          </a:solidFill>
        </p:spPr>
        <p:txBody>
          <a:bodyPr vert="horz" wrap="square" lIns="91312" tIns="45656" rIns="91312" bIns="45656" numCol="1" anchor="t" anchorCtr="0" compatLnSpc="1">
            <a:prstTxWarp prst="textNoShape">
              <a:avLst/>
            </a:prstTxWarp>
          </a:bodyPr>
          <a:lstStyle>
            <a:lvl1pPr defTabSz="447675">
              <a:defRPr smtClean="0">
                <a:solidFill>
                  <a:srgbClr val="FFFFFF"/>
                </a:solidFill>
              </a:defRPr>
            </a:lvl1pPr>
          </a:lstStyle>
          <a:p>
            <a:pPr>
              <a:defRPr/>
            </a:pPr>
            <a:endParaRPr lang="en-US" altLang="en-US"/>
          </a:p>
        </p:txBody>
      </p:sp>
    </p:spTree>
    <p:extLst>
      <p:ext uri="{BB962C8B-B14F-4D97-AF65-F5344CB8AC3E}">
        <p14:creationId xmlns:p14="http://schemas.microsoft.com/office/powerpoint/2010/main" val="328454370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0341209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1373761282"/>
      </p:ext>
    </p:extLst>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6C9C4D8-623B-41CC-9D6C-0E78F2C77C61}" type="datetimeFigureOut">
              <a:rPr lang="en-US" smtClean="0">
                <a:solidFill>
                  <a:srgbClr val="775F55"/>
                </a:solidFill>
              </a:rPr>
              <a:pPr/>
              <a:t>4/8/2023</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4035AFB2-ABB1-48FD-9515-B4F4EB4ABB1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32087472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6C9C4D8-623B-41CC-9D6C-0E78F2C77C61}" type="datetimeFigureOut">
              <a:rPr lang="en-US" smtClean="0">
                <a:solidFill>
                  <a:srgbClr val="775F55"/>
                </a:solidFill>
              </a:rPr>
              <a:pPr/>
              <a:t>4/8/2023</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4035AFB2-ABB1-48FD-9515-B4F4EB4ABB1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7065046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Tree>
    <p:extLst>
      <p:ext uri="{BB962C8B-B14F-4D97-AF65-F5344CB8AC3E}">
        <p14:creationId xmlns:p14="http://schemas.microsoft.com/office/powerpoint/2010/main" val="15920677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35AFB2-ABB1-48FD-9515-B4F4EB4ABB11}"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256123762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54947378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B6C9C4D8-623B-41CC-9D6C-0E78F2C77C61}" type="datetimeFigureOut">
              <a:rPr lang="en-US" smtClean="0">
                <a:solidFill>
                  <a:srgbClr val="775F55"/>
                </a:solidFill>
              </a:rPr>
              <a:pPr/>
              <a:t>4/8/2023</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69145487"/>
      </p:ext>
    </p:extLst>
  </p:cSld>
  <p:clrMapOvr>
    <a:overrideClrMapping bg1="lt1" tx1="dk1" bg2="lt2" tx2="dk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4035AFB2-ABB1-48FD-9515-B4F4EB4ABB11}" type="slidenum">
              <a:rPr lang="en-US" smtClean="0"/>
              <a:pPr/>
              <a:t>‹#›</a:t>
            </a:fld>
            <a:endParaRPr lang="en-US"/>
          </a:p>
        </p:txBody>
      </p:sp>
    </p:spTree>
    <p:extLst>
      <p:ext uri="{BB962C8B-B14F-4D97-AF65-F5344CB8AC3E}">
        <p14:creationId xmlns:p14="http://schemas.microsoft.com/office/powerpoint/2010/main" val="10223703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6C9C4D8-623B-41CC-9D6C-0E78F2C77C61}" type="datetimeFigureOut">
              <a:rPr lang="en-US" smtClean="0">
                <a:solidFill>
                  <a:srgbClr val="775F55"/>
                </a:solidFill>
              </a:rPr>
              <a:pPr/>
              <a:t>4/8/2023</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4035AFB2-ABB1-48FD-9515-B4F4EB4ABB11}" type="slidenum">
              <a:rPr lang="en-US" smtClean="0"/>
              <a:pPr/>
              <a:t>‹#›</a:t>
            </a:fld>
            <a:endParaRPr lang="en-US"/>
          </a:p>
        </p:txBody>
      </p:sp>
    </p:spTree>
    <p:extLst>
      <p:ext uri="{BB962C8B-B14F-4D97-AF65-F5344CB8AC3E}">
        <p14:creationId xmlns:p14="http://schemas.microsoft.com/office/powerpoint/2010/main" val="212188534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82.xml"/><Relationship Id="rId2" Type="http://schemas.openxmlformats.org/officeDocument/2006/relationships/slideLayout" Target="../slideLayouts/slideLayout81.xml"/><Relationship Id="rId1" Type="http://schemas.openxmlformats.org/officeDocument/2006/relationships/slideLayout" Target="../slideLayouts/slideLayout80.xml"/><Relationship Id="rId5" Type="http://schemas.openxmlformats.org/officeDocument/2006/relationships/image" Target="../media/image1.jpeg"/><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85.xml"/><Relationship Id="rId7" Type="http://schemas.openxmlformats.org/officeDocument/2006/relationships/theme" Target="../theme/theme11.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5" Type="http://schemas.openxmlformats.org/officeDocument/2006/relationships/slideLayout" Target="../slideLayouts/slideLayout87.xml"/><Relationship Id="rId4" Type="http://schemas.openxmlformats.org/officeDocument/2006/relationships/slideLayout" Target="../slideLayouts/slideLayout8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12.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3.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113.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5" Type="http://schemas.openxmlformats.org/officeDocument/2006/relationships/image" Target="../media/image1.jpeg"/><Relationship Id="rId4" Type="http://schemas.openxmlformats.org/officeDocument/2006/relationships/theme" Target="../theme/theme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5.xml"/><Relationship Id="rId7"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image" Target="../media/image2.wmf"/></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7.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image" Target="../media/image2.wmf"/></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theme" Target="../theme/theme8.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image" Target="../media/image2.wmf"/></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77.xml"/><Relationship Id="rId7" Type="http://schemas.openxmlformats.org/officeDocument/2006/relationships/image" Target="../media/image1.jpeg"/><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theme" Target="../theme/theme9.xml"/><Relationship Id="rId5" Type="http://schemas.openxmlformats.org/officeDocument/2006/relationships/slideLayout" Target="../slideLayouts/slideLayout79.xml"/><Relationship Id="rId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BF8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027"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028"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37" tIns="39969" rIns="79937" bIns="39969"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1030" name="Picture 5" descr="D:\Users\lizadal\Desktop\WHO-WPRO-EN-BW1_jpg.jpg"/>
          <p:cNvPicPr>
            <a:picLocks noChangeAspect="1" noChangeArrowheads="1"/>
          </p:cNvPicPr>
          <p:nvPr userDrawn="1"/>
        </p:nvPicPr>
        <p:blipFill>
          <a:blip r:embed="rId7">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DD9AC289-6704-48F2-99A0-F22442F2DF53}"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5911" r:id="rId1"/>
    <p:sldLayoutId id="2147485912" r:id="rId2"/>
    <p:sldLayoutId id="2147485913" r:id="rId3"/>
    <p:sldLayoutId id="2147485914" r:id="rId4"/>
    <p:sldLayoutId id="2147485858" r:id="rId5"/>
  </p:sldLayoutIdLst>
  <p:timing>
    <p:tnLst>
      <p:par>
        <p:cTn id="1" dur="indefinite" restart="never" nodeType="tmRoot"/>
      </p:par>
    </p:tnLst>
  </p:timing>
  <p:hf hdr="0" dt="0"/>
  <p:txStyles>
    <p:titleStyle>
      <a:lvl1pPr algn="l" defTabSz="909638"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09638" rtl="0" eaLnBrk="0" fontAlgn="b" hangingPunct="0">
        <a:spcBef>
          <a:spcPct val="0"/>
        </a:spcBef>
        <a:spcAft>
          <a:spcPct val="0"/>
        </a:spcAft>
        <a:defRPr sz="4000" b="1">
          <a:solidFill>
            <a:srgbClr val="C00000"/>
          </a:solidFill>
          <a:latin typeface="Arial Black" pitchFamily="34" charset="0"/>
          <a:cs typeface="Arial" charset="0"/>
        </a:defRPr>
      </a:lvl2pPr>
      <a:lvl3pPr algn="l" defTabSz="909638" rtl="0" eaLnBrk="0" fontAlgn="b" hangingPunct="0">
        <a:spcBef>
          <a:spcPct val="0"/>
        </a:spcBef>
        <a:spcAft>
          <a:spcPct val="0"/>
        </a:spcAft>
        <a:defRPr sz="4000" b="1">
          <a:solidFill>
            <a:srgbClr val="C00000"/>
          </a:solidFill>
          <a:latin typeface="Arial Black" pitchFamily="34" charset="0"/>
          <a:cs typeface="Arial" charset="0"/>
        </a:defRPr>
      </a:lvl3pPr>
      <a:lvl4pPr algn="l" defTabSz="909638" rtl="0" eaLnBrk="0" fontAlgn="b" hangingPunct="0">
        <a:spcBef>
          <a:spcPct val="0"/>
        </a:spcBef>
        <a:spcAft>
          <a:spcPct val="0"/>
        </a:spcAft>
        <a:defRPr sz="4000" b="1">
          <a:solidFill>
            <a:srgbClr val="C00000"/>
          </a:solidFill>
          <a:latin typeface="Arial Black" pitchFamily="34" charset="0"/>
          <a:cs typeface="Arial" charset="0"/>
        </a:defRPr>
      </a:lvl4pPr>
      <a:lvl5pPr algn="l" defTabSz="909638" rtl="0" eaLnBrk="0" fontAlgn="b" hangingPunct="0">
        <a:spcBef>
          <a:spcPct val="0"/>
        </a:spcBef>
        <a:spcAft>
          <a:spcPct val="0"/>
        </a:spcAft>
        <a:defRPr sz="4000" b="1">
          <a:solidFill>
            <a:srgbClr val="C00000"/>
          </a:solidFill>
          <a:latin typeface="Arial Black" pitchFamily="34" charset="0"/>
          <a:cs typeface="Arial" charset="0"/>
        </a:defRPr>
      </a:lvl5pPr>
      <a:lvl6pPr marL="400170" algn="l" defTabSz="912890" rtl="0" fontAlgn="b">
        <a:spcBef>
          <a:spcPct val="0"/>
        </a:spcBef>
        <a:spcAft>
          <a:spcPct val="0"/>
        </a:spcAft>
        <a:defRPr sz="3500" b="1">
          <a:solidFill>
            <a:srgbClr val="000066"/>
          </a:solidFill>
          <a:latin typeface="Arial Narrow" pitchFamily="34" charset="0"/>
          <a:cs typeface="Arial" charset="0"/>
        </a:defRPr>
      </a:lvl6pPr>
      <a:lvl7pPr marL="800337" algn="l" defTabSz="912890" rtl="0" fontAlgn="b">
        <a:spcBef>
          <a:spcPct val="0"/>
        </a:spcBef>
        <a:spcAft>
          <a:spcPct val="0"/>
        </a:spcAft>
        <a:defRPr sz="3500" b="1">
          <a:solidFill>
            <a:srgbClr val="000066"/>
          </a:solidFill>
          <a:latin typeface="Arial Narrow" pitchFamily="34" charset="0"/>
          <a:cs typeface="Arial" charset="0"/>
        </a:defRPr>
      </a:lvl7pPr>
      <a:lvl8pPr marL="1200511" algn="l" defTabSz="912890" rtl="0" fontAlgn="b">
        <a:spcBef>
          <a:spcPct val="0"/>
        </a:spcBef>
        <a:spcAft>
          <a:spcPct val="0"/>
        </a:spcAft>
        <a:defRPr sz="3500" b="1">
          <a:solidFill>
            <a:srgbClr val="000066"/>
          </a:solidFill>
          <a:latin typeface="Arial Narrow" pitchFamily="34" charset="0"/>
          <a:cs typeface="Arial" charset="0"/>
        </a:defRPr>
      </a:lvl8pPr>
      <a:lvl9pPr marL="1600680" algn="l" defTabSz="912890" rtl="0" fontAlgn="b">
        <a:spcBef>
          <a:spcPct val="0"/>
        </a:spcBef>
        <a:spcAft>
          <a:spcPct val="0"/>
        </a:spcAft>
        <a:defRPr sz="3500" b="1">
          <a:solidFill>
            <a:srgbClr val="000066"/>
          </a:solidFill>
          <a:latin typeface="Arial Narrow" pitchFamily="34" charset="0"/>
          <a:cs typeface="Arial" charset="0"/>
        </a:defRPr>
      </a:lvl9pPr>
    </p:titleStyle>
    <p:bodyStyle>
      <a:lvl1pPr marL="338138" indent="-338138" algn="l" defTabSz="909638"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0100" indent="-27781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0950" indent="-266700"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5763" indent="-22066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2788" indent="-142875" algn="r" defTabSz="909638" rtl="1" eaLnBrk="0" fontAlgn="base" hangingPunct="0">
        <a:spcBef>
          <a:spcPct val="20000"/>
        </a:spcBef>
        <a:spcAft>
          <a:spcPct val="0"/>
        </a:spcAft>
        <a:buChar char="»"/>
        <a:defRPr sz="2000">
          <a:solidFill>
            <a:srgbClr val="000066"/>
          </a:solidFill>
          <a:latin typeface="+mn-lt"/>
          <a:cs typeface="+mn-cs"/>
        </a:defRPr>
      </a:lvl5pPr>
      <a:lvl6pPr marL="2385740" indent="-144506" algn="r" defTabSz="912890" rtl="1" fontAlgn="base">
        <a:spcBef>
          <a:spcPct val="20000"/>
        </a:spcBef>
        <a:spcAft>
          <a:spcPct val="0"/>
        </a:spcAft>
        <a:buChar char="»"/>
        <a:defRPr sz="2000">
          <a:solidFill>
            <a:srgbClr val="000066"/>
          </a:solidFill>
          <a:latin typeface="+mn-lt"/>
          <a:cs typeface="+mn-cs"/>
        </a:defRPr>
      </a:lvl6pPr>
      <a:lvl7pPr marL="2785910" indent="-144506" algn="r" defTabSz="912890" rtl="1" fontAlgn="base">
        <a:spcBef>
          <a:spcPct val="20000"/>
        </a:spcBef>
        <a:spcAft>
          <a:spcPct val="0"/>
        </a:spcAft>
        <a:buChar char="»"/>
        <a:defRPr sz="2000">
          <a:solidFill>
            <a:srgbClr val="000066"/>
          </a:solidFill>
          <a:latin typeface="+mn-lt"/>
          <a:cs typeface="+mn-cs"/>
        </a:defRPr>
      </a:lvl7pPr>
      <a:lvl8pPr marL="3186081" indent="-144506" algn="r" defTabSz="912890" rtl="1" fontAlgn="base">
        <a:spcBef>
          <a:spcPct val="20000"/>
        </a:spcBef>
        <a:spcAft>
          <a:spcPct val="0"/>
        </a:spcAft>
        <a:buChar char="»"/>
        <a:defRPr sz="2000">
          <a:solidFill>
            <a:srgbClr val="000066"/>
          </a:solidFill>
          <a:latin typeface="+mn-lt"/>
          <a:cs typeface="+mn-cs"/>
        </a:defRPr>
      </a:lvl8pPr>
      <a:lvl9pPr marL="3586251" indent="-144506" algn="r" defTabSz="912890"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337" rtl="0" eaLnBrk="1" latinLnBrk="0" hangingPunct="1">
        <a:defRPr sz="1600" kern="1200">
          <a:solidFill>
            <a:schemeClr val="tx1"/>
          </a:solidFill>
          <a:latin typeface="+mn-lt"/>
          <a:ea typeface="+mn-ea"/>
          <a:cs typeface="+mn-cs"/>
        </a:defRPr>
      </a:lvl1pPr>
      <a:lvl2pPr marL="400170" algn="l" defTabSz="800337" rtl="0" eaLnBrk="1" latinLnBrk="0" hangingPunct="1">
        <a:defRPr sz="1600" kern="1200">
          <a:solidFill>
            <a:schemeClr val="tx1"/>
          </a:solidFill>
          <a:latin typeface="+mn-lt"/>
          <a:ea typeface="+mn-ea"/>
          <a:cs typeface="+mn-cs"/>
        </a:defRPr>
      </a:lvl2pPr>
      <a:lvl3pPr marL="800337" algn="l" defTabSz="800337" rtl="0" eaLnBrk="1" latinLnBrk="0" hangingPunct="1">
        <a:defRPr sz="1600" kern="1200">
          <a:solidFill>
            <a:schemeClr val="tx1"/>
          </a:solidFill>
          <a:latin typeface="+mn-lt"/>
          <a:ea typeface="+mn-ea"/>
          <a:cs typeface="+mn-cs"/>
        </a:defRPr>
      </a:lvl3pPr>
      <a:lvl4pPr marL="1200511" algn="l" defTabSz="800337" rtl="0" eaLnBrk="1" latinLnBrk="0" hangingPunct="1">
        <a:defRPr sz="1600" kern="1200">
          <a:solidFill>
            <a:schemeClr val="tx1"/>
          </a:solidFill>
          <a:latin typeface="+mn-lt"/>
          <a:ea typeface="+mn-ea"/>
          <a:cs typeface="+mn-cs"/>
        </a:defRPr>
      </a:lvl4pPr>
      <a:lvl5pPr marL="1600680" algn="l" defTabSz="800337" rtl="0" eaLnBrk="1" latinLnBrk="0" hangingPunct="1">
        <a:defRPr sz="1600" kern="1200">
          <a:solidFill>
            <a:schemeClr val="tx1"/>
          </a:solidFill>
          <a:latin typeface="+mn-lt"/>
          <a:ea typeface="+mn-ea"/>
          <a:cs typeface="+mn-cs"/>
        </a:defRPr>
      </a:lvl5pPr>
      <a:lvl6pPr marL="2000853" algn="l" defTabSz="800337" rtl="0" eaLnBrk="1" latinLnBrk="0" hangingPunct="1">
        <a:defRPr sz="1600" kern="1200">
          <a:solidFill>
            <a:schemeClr val="tx1"/>
          </a:solidFill>
          <a:latin typeface="+mn-lt"/>
          <a:ea typeface="+mn-ea"/>
          <a:cs typeface="+mn-cs"/>
        </a:defRPr>
      </a:lvl6pPr>
      <a:lvl7pPr marL="2401024" algn="l" defTabSz="800337" rtl="0" eaLnBrk="1" latinLnBrk="0" hangingPunct="1">
        <a:defRPr sz="1600" kern="1200">
          <a:solidFill>
            <a:schemeClr val="tx1"/>
          </a:solidFill>
          <a:latin typeface="+mn-lt"/>
          <a:ea typeface="+mn-ea"/>
          <a:cs typeface="+mn-cs"/>
        </a:defRPr>
      </a:lvl7pPr>
      <a:lvl8pPr marL="2801194" algn="l" defTabSz="800337" rtl="0" eaLnBrk="1" latinLnBrk="0" hangingPunct="1">
        <a:defRPr sz="1600" kern="1200">
          <a:solidFill>
            <a:schemeClr val="tx1"/>
          </a:solidFill>
          <a:latin typeface="+mn-lt"/>
          <a:ea typeface="+mn-ea"/>
          <a:cs typeface="+mn-cs"/>
        </a:defRPr>
      </a:lvl8pPr>
      <a:lvl9pPr marL="3201363" algn="l" defTabSz="800337" rtl="0" eaLnBrk="1" latinLnBrk="0" hangingPunct="1">
        <a:defRPr sz="16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3FBFF"/>
        </a:solidFill>
        <a:effectLst/>
      </p:bgPr>
    </p:bg>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2291" name="Rectangle 4"/>
          <p:cNvSpPr>
            <a:spLocks noGrp="1" noChangeArrowheads="1"/>
          </p:cNvSpPr>
          <p:nvPr>
            <p:ph type="body" idx="1"/>
          </p:nvPr>
        </p:nvSpPr>
        <p:spPr bwMode="auto">
          <a:xfrm>
            <a:off x="442913" y="1381125"/>
            <a:ext cx="8291512"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2292"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21" tIns="40011" rIns="80021" bIns="40011"/>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23" tIns="39962" rIns="79923" bIns="39962"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sp>
        <p:nvSpPr>
          <p:cNvPr id="1030" name="Rectangle 14"/>
          <p:cNvSpPr>
            <a:spLocks noChangeArrowheads="1"/>
          </p:cNvSpPr>
          <p:nvPr/>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13853439-B539-4D83-83BE-BD2D5FF73EB9}"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pic>
        <p:nvPicPr>
          <p:cNvPr id="12295" name="Picture 5" descr="D:\Users\lizadal\Desktop\WHO-WPRO-EN-BW1_jpg.jpg"/>
          <p:cNvPicPr>
            <a:picLocks noChangeAspect="1" noChangeArrowheads="1"/>
          </p:cNvPicPr>
          <p:nvPr userDrawn="1"/>
        </p:nvPicPr>
        <p:blipFill>
          <a:blip r:embed="rId5">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3655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
          <p:cNvSpPr txBox="1">
            <a:spLocks noChangeArrowheads="1"/>
          </p:cNvSpPr>
          <p:nvPr userDrawn="1"/>
        </p:nvSpPr>
        <p:spPr bwMode="auto">
          <a:xfrm>
            <a:off x="5207000" y="6262688"/>
            <a:ext cx="32099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0137" tIns="35064" rIns="70137" bIns="35064">
            <a:spAutoFit/>
          </a:bodyPr>
          <a:lstStyle>
            <a:lvl1pPr eaLnBrk="0" hangingPunct="0">
              <a:defRPr sz="4400" b="1">
                <a:solidFill>
                  <a:srgbClr val="1E7FB8"/>
                </a:solidFill>
                <a:latin typeface="Arial Narrow" pitchFamily="34" charset="0"/>
                <a:cs typeface="Arial" charset="0"/>
              </a:defRPr>
            </a:lvl1pPr>
            <a:lvl2pPr marL="742950" indent="-285750" eaLnBrk="0" hangingPunct="0">
              <a:defRPr sz="4400" b="1">
                <a:solidFill>
                  <a:srgbClr val="1E7FB8"/>
                </a:solidFill>
                <a:latin typeface="Arial Narrow" pitchFamily="34" charset="0"/>
                <a:cs typeface="Arial" charset="0"/>
              </a:defRPr>
            </a:lvl2pPr>
            <a:lvl3pPr marL="1143000" indent="-228600" eaLnBrk="0" hangingPunct="0">
              <a:defRPr sz="4400" b="1">
                <a:solidFill>
                  <a:srgbClr val="1E7FB8"/>
                </a:solidFill>
                <a:latin typeface="Arial Narrow" pitchFamily="34" charset="0"/>
                <a:cs typeface="Arial" charset="0"/>
              </a:defRPr>
            </a:lvl3pPr>
            <a:lvl4pPr marL="1600200" indent="-228600" eaLnBrk="0" hangingPunct="0">
              <a:defRPr sz="4400" b="1">
                <a:solidFill>
                  <a:srgbClr val="1E7FB8"/>
                </a:solidFill>
                <a:latin typeface="Arial Narrow" pitchFamily="34" charset="0"/>
                <a:cs typeface="Arial" charset="0"/>
              </a:defRPr>
            </a:lvl4pPr>
            <a:lvl5pPr marL="2057400" indent="-228600" eaLnBrk="0" hangingPunct="0">
              <a:defRPr sz="4400" b="1">
                <a:solidFill>
                  <a:srgbClr val="1E7FB8"/>
                </a:solidFill>
                <a:latin typeface="Arial Narrow" pitchFamily="34" charset="0"/>
                <a:cs typeface="Arial" charset="0"/>
              </a:defRPr>
            </a:lvl5pPr>
            <a:lvl6pPr marL="2514600" indent="-228600" eaLnBrk="0" fontAlgn="base" hangingPunct="0">
              <a:spcBef>
                <a:spcPct val="0"/>
              </a:spcBef>
              <a:spcAft>
                <a:spcPct val="0"/>
              </a:spcAft>
              <a:defRPr sz="4400" b="1">
                <a:solidFill>
                  <a:srgbClr val="1E7FB8"/>
                </a:solidFill>
                <a:latin typeface="Arial Narrow" pitchFamily="34" charset="0"/>
                <a:cs typeface="Arial" charset="0"/>
              </a:defRPr>
            </a:lvl6pPr>
            <a:lvl7pPr marL="2971800" indent="-228600" eaLnBrk="0" fontAlgn="base" hangingPunct="0">
              <a:spcBef>
                <a:spcPct val="0"/>
              </a:spcBef>
              <a:spcAft>
                <a:spcPct val="0"/>
              </a:spcAft>
              <a:defRPr sz="4400" b="1">
                <a:solidFill>
                  <a:srgbClr val="1E7FB8"/>
                </a:solidFill>
                <a:latin typeface="Arial Narrow" pitchFamily="34" charset="0"/>
                <a:cs typeface="Arial" charset="0"/>
              </a:defRPr>
            </a:lvl7pPr>
            <a:lvl8pPr marL="3429000" indent="-228600" eaLnBrk="0" fontAlgn="base" hangingPunct="0">
              <a:spcBef>
                <a:spcPct val="0"/>
              </a:spcBef>
              <a:spcAft>
                <a:spcPct val="0"/>
              </a:spcAft>
              <a:defRPr sz="4400" b="1">
                <a:solidFill>
                  <a:srgbClr val="1E7FB8"/>
                </a:solidFill>
                <a:latin typeface="Arial Narrow" pitchFamily="34" charset="0"/>
                <a:cs typeface="Arial" charset="0"/>
              </a:defRPr>
            </a:lvl8pPr>
            <a:lvl9pPr marL="3886200" indent="-228600" eaLnBrk="0" fontAlgn="base" hangingPunct="0">
              <a:spcBef>
                <a:spcPct val="0"/>
              </a:spcBef>
              <a:spcAft>
                <a:spcPct val="0"/>
              </a:spcAft>
              <a:defRPr sz="4400" b="1">
                <a:solidFill>
                  <a:srgbClr val="1E7FB8"/>
                </a:solidFill>
                <a:latin typeface="Arial Narrow" pitchFamily="34" charset="0"/>
                <a:cs typeface="Arial" charset="0"/>
              </a:defRPr>
            </a:lvl9pPr>
          </a:lstStyle>
          <a:p>
            <a:pPr algn="l" defTabSz="913755" eaLnBrk="1" hangingPunct="1">
              <a:buClrTx/>
              <a:buSzTx/>
              <a:buFontTx/>
              <a:buNone/>
              <a:defRPr/>
            </a:pPr>
            <a:r>
              <a:rPr lang="en-GB" altLang="en-US" sz="1600" dirty="0" smtClean="0">
                <a:solidFill>
                  <a:srgbClr val="99CCFF"/>
                </a:solidFill>
                <a:latin typeface="Arial" charset="0"/>
              </a:rPr>
              <a:t>WPRO Global Learning Program</a:t>
            </a:r>
          </a:p>
        </p:txBody>
      </p:sp>
    </p:spTree>
  </p:cSld>
  <p:clrMap bg1="lt1" tx1="dk1" bg2="lt2" tx2="dk2" accent1="accent1" accent2="accent2" accent3="accent3" accent4="accent4" accent5="accent5" accent6="accent6" hlink="hlink" folHlink="folHlink"/>
  <p:sldLayoutIdLst>
    <p:sldLayoutId id="2147485954" r:id="rId1"/>
    <p:sldLayoutId id="2147485905" r:id="rId2"/>
    <p:sldLayoutId id="2147485906" r:id="rId3"/>
  </p:sldLayoutIdLst>
  <p:timing>
    <p:tnLst>
      <p:par>
        <p:cTn id="1" dur="indefinite" restart="never" nodeType="tmRoot"/>
      </p:par>
    </p:tnLst>
  </p:timing>
  <p:hf hdr="0" dt="0"/>
  <p:txStyles>
    <p:titleStyle>
      <a:lvl1pPr algn="l" defTabSz="911225" rtl="0" eaLnBrk="0" fontAlgn="b" hangingPunct="0">
        <a:spcBef>
          <a:spcPct val="0"/>
        </a:spcBef>
        <a:spcAft>
          <a:spcPct val="0"/>
        </a:spcAft>
        <a:defRPr sz="3900" b="1">
          <a:solidFill>
            <a:srgbClr val="C00000"/>
          </a:solidFill>
          <a:latin typeface="Arial Black" panose="020B0A04020102020204" pitchFamily="34" charset="0"/>
          <a:ea typeface="+mj-ea"/>
          <a:cs typeface="+mj-cs"/>
        </a:defRPr>
      </a:lvl1pPr>
      <a:lvl2pPr algn="l" defTabSz="911225" rtl="0" eaLnBrk="0" fontAlgn="b" hangingPunct="0">
        <a:spcBef>
          <a:spcPct val="0"/>
        </a:spcBef>
        <a:spcAft>
          <a:spcPct val="0"/>
        </a:spcAft>
        <a:defRPr sz="3900" b="1">
          <a:solidFill>
            <a:srgbClr val="C00000"/>
          </a:solidFill>
          <a:latin typeface="Arial Black" pitchFamily="34" charset="0"/>
          <a:cs typeface="Arial" charset="0"/>
        </a:defRPr>
      </a:lvl2pPr>
      <a:lvl3pPr algn="l" defTabSz="911225" rtl="0" eaLnBrk="0" fontAlgn="b" hangingPunct="0">
        <a:spcBef>
          <a:spcPct val="0"/>
        </a:spcBef>
        <a:spcAft>
          <a:spcPct val="0"/>
        </a:spcAft>
        <a:defRPr sz="3900" b="1">
          <a:solidFill>
            <a:srgbClr val="C00000"/>
          </a:solidFill>
          <a:latin typeface="Arial Black" pitchFamily="34" charset="0"/>
          <a:cs typeface="Arial" charset="0"/>
        </a:defRPr>
      </a:lvl3pPr>
      <a:lvl4pPr algn="l" defTabSz="911225" rtl="0" eaLnBrk="0" fontAlgn="b" hangingPunct="0">
        <a:spcBef>
          <a:spcPct val="0"/>
        </a:spcBef>
        <a:spcAft>
          <a:spcPct val="0"/>
        </a:spcAft>
        <a:defRPr sz="3900" b="1">
          <a:solidFill>
            <a:srgbClr val="C00000"/>
          </a:solidFill>
          <a:latin typeface="Arial Black" pitchFamily="34" charset="0"/>
          <a:cs typeface="Arial" charset="0"/>
        </a:defRPr>
      </a:lvl4pPr>
      <a:lvl5pPr algn="l" defTabSz="911225" rtl="0" eaLnBrk="0" fontAlgn="b" hangingPunct="0">
        <a:spcBef>
          <a:spcPct val="0"/>
        </a:spcBef>
        <a:spcAft>
          <a:spcPct val="0"/>
        </a:spcAft>
        <a:defRPr sz="3900" b="1">
          <a:solidFill>
            <a:srgbClr val="C00000"/>
          </a:solidFill>
          <a:latin typeface="Arial Black" pitchFamily="34" charset="0"/>
          <a:cs typeface="Arial" charset="0"/>
        </a:defRPr>
      </a:lvl5pPr>
      <a:lvl6pPr marL="400099" algn="l" defTabSz="912729" rtl="0" fontAlgn="b">
        <a:spcBef>
          <a:spcPct val="0"/>
        </a:spcBef>
        <a:spcAft>
          <a:spcPct val="0"/>
        </a:spcAft>
        <a:defRPr sz="3500" b="1">
          <a:solidFill>
            <a:srgbClr val="000066"/>
          </a:solidFill>
          <a:latin typeface="Arial Narrow" pitchFamily="34" charset="0"/>
          <a:cs typeface="Arial" charset="0"/>
        </a:defRPr>
      </a:lvl6pPr>
      <a:lvl7pPr marL="800195" algn="l" defTabSz="912729" rtl="0" fontAlgn="b">
        <a:spcBef>
          <a:spcPct val="0"/>
        </a:spcBef>
        <a:spcAft>
          <a:spcPct val="0"/>
        </a:spcAft>
        <a:defRPr sz="3500" b="1">
          <a:solidFill>
            <a:srgbClr val="000066"/>
          </a:solidFill>
          <a:latin typeface="Arial Narrow" pitchFamily="34" charset="0"/>
          <a:cs typeface="Arial" charset="0"/>
        </a:defRPr>
      </a:lvl7pPr>
      <a:lvl8pPr marL="1200299" algn="l" defTabSz="912729" rtl="0" fontAlgn="b">
        <a:spcBef>
          <a:spcPct val="0"/>
        </a:spcBef>
        <a:spcAft>
          <a:spcPct val="0"/>
        </a:spcAft>
        <a:defRPr sz="3500" b="1">
          <a:solidFill>
            <a:srgbClr val="000066"/>
          </a:solidFill>
          <a:latin typeface="Arial Narrow" pitchFamily="34" charset="0"/>
          <a:cs typeface="Arial" charset="0"/>
        </a:defRPr>
      </a:lvl8pPr>
      <a:lvl9pPr marL="1600398" algn="l" defTabSz="912729" rtl="0" fontAlgn="b">
        <a:spcBef>
          <a:spcPct val="0"/>
        </a:spcBef>
        <a:spcAft>
          <a:spcPct val="0"/>
        </a:spcAft>
        <a:defRPr sz="3500" b="1">
          <a:solidFill>
            <a:srgbClr val="000066"/>
          </a:solidFill>
          <a:latin typeface="Arial Narrow" pitchFamily="34" charset="0"/>
          <a:cs typeface="Arial" charset="0"/>
        </a:defRPr>
      </a:lvl9pPr>
    </p:titleStyle>
    <p:bodyStyle>
      <a:lvl1pPr marL="339725" indent="-339725" algn="l" defTabSz="911225"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1688" indent="-277813" algn="l" defTabSz="911225" rtl="0" eaLnBrk="0" fontAlgn="base" hangingPunct="0">
        <a:spcBef>
          <a:spcPct val="20000"/>
        </a:spcBef>
        <a:spcAft>
          <a:spcPct val="0"/>
        </a:spcAft>
        <a:buClr>
          <a:srgbClr val="1E7FB8"/>
        </a:buClr>
        <a:buFont typeface="Wingdings" pitchFamily="2" charset="2"/>
        <a:buChar char="q"/>
        <a:defRPr sz="2100">
          <a:solidFill>
            <a:srgbClr val="000066"/>
          </a:solidFill>
          <a:latin typeface="+mn-lt"/>
          <a:cs typeface="+mn-cs"/>
        </a:defRPr>
      </a:lvl2pPr>
      <a:lvl3pPr marL="1250950" indent="-266700" algn="l" defTabSz="911225" rtl="0" eaLnBrk="0" fontAlgn="base" hangingPunct="0">
        <a:spcBef>
          <a:spcPct val="20000"/>
        </a:spcBef>
        <a:spcAft>
          <a:spcPct val="0"/>
        </a:spcAft>
        <a:buClr>
          <a:srgbClr val="1E7FB8"/>
        </a:buClr>
        <a:buFont typeface="Wingdings" pitchFamily="2" charset="2"/>
        <a:buChar char="§"/>
        <a:defRPr sz="2100">
          <a:solidFill>
            <a:srgbClr val="000066"/>
          </a:solidFill>
          <a:latin typeface="+mj-lt"/>
          <a:cs typeface="+mn-cs"/>
        </a:defRPr>
      </a:lvl3pPr>
      <a:lvl4pPr marL="1657350" indent="-222250" algn="l" defTabSz="911225" rtl="0" eaLnBrk="0" fontAlgn="base" hangingPunct="0">
        <a:spcBef>
          <a:spcPct val="20000"/>
        </a:spcBef>
        <a:spcAft>
          <a:spcPct val="0"/>
        </a:spcAft>
        <a:buClr>
          <a:srgbClr val="1E7FB8"/>
        </a:buClr>
        <a:buChar char="–"/>
        <a:defRPr sz="2100">
          <a:solidFill>
            <a:srgbClr val="000066"/>
          </a:solidFill>
          <a:latin typeface="+mj-lt"/>
          <a:cs typeface="+mn-cs"/>
        </a:defRPr>
      </a:lvl4pPr>
      <a:lvl5pPr marL="1984375" indent="-144463" algn="r" defTabSz="911225" rtl="1" eaLnBrk="0" fontAlgn="base" hangingPunct="0">
        <a:spcBef>
          <a:spcPct val="20000"/>
        </a:spcBef>
        <a:spcAft>
          <a:spcPct val="0"/>
        </a:spcAft>
        <a:buChar char="»"/>
        <a:defRPr sz="2000">
          <a:solidFill>
            <a:srgbClr val="000066"/>
          </a:solidFill>
          <a:latin typeface="+mn-lt"/>
          <a:cs typeface="+mn-cs"/>
        </a:defRPr>
      </a:lvl5pPr>
      <a:lvl6pPr marL="2385319" indent="-144481" algn="r" defTabSz="912729" rtl="1" fontAlgn="base">
        <a:spcBef>
          <a:spcPct val="20000"/>
        </a:spcBef>
        <a:spcAft>
          <a:spcPct val="0"/>
        </a:spcAft>
        <a:buChar char="»"/>
        <a:defRPr sz="2000">
          <a:solidFill>
            <a:srgbClr val="000066"/>
          </a:solidFill>
          <a:latin typeface="+mn-lt"/>
          <a:cs typeface="+mn-cs"/>
        </a:defRPr>
      </a:lvl6pPr>
      <a:lvl7pPr marL="2785419" indent="-144481" algn="r" defTabSz="912729" rtl="1" fontAlgn="base">
        <a:spcBef>
          <a:spcPct val="20000"/>
        </a:spcBef>
        <a:spcAft>
          <a:spcPct val="0"/>
        </a:spcAft>
        <a:buChar char="»"/>
        <a:defRPr sz="2000">
          <a:solidFill>
            <a:srgbClr val="000066"/>
          </a:solidFill>
          <a:latin typeface="+mn-lt"/>
          <a:cs typeface="+mn-cs"/>
        </a:defRPr>
      </a:lvl7pPr>
      <a:lvl8pPr marL="3185519" indent="-144481" algn="r" defTabSz="912729" rtl="1" fontAlgn="base">
        <a:spcBef>
          <a:spcPct val="20000"/>
        </a:spcBef>
        <a:spcAft>
          <a:spcPct val="0"/>
        </a:spcAft>
        <a:buChar char="»"/>
        <a:defRPr sz="2000">
          <a:solidFill>
            <a:srgbClr val="000066"/>
          </a:solidFill>
          <a:latin typeface="+mn-lt"/>
          <a:cs typeface="+mn-cs"/>
        </a:defRPr>
      </a:lvl8pPr>
      <a:lvl9pPr marL="3585619" indent="-144481" algn="r" defTabSz="912729"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195" rtl="0" eaLnBrk="1" latinLnBrk="0" hangingPunct="1">
        <a:defRPr sz="1600" kern="1200">
          <a:solidFill>
            <a:schemeClr val="tx1"/>
          </a:solidFill>
          <a:latin typeface="+mn-lt"/>
          <a:ea typeface="+mn-ea"/>
          <a:cs typeface="+mn-cs"/>
        </a:defRPr>
      </a:lvl1pPr>
      <a:lvl2pPr marL="400099" algn="l" defTabSz="800195" rtl="0" eaLnBrk="1" latinLnBrk="0" hangingPunct="1">
        <a:defRPr sz="1600" kern="1200">
          <a:solidFill>
            <a:schemeClr val="tx1"/>
          </a:solidFill>
          <a:latin typeface="+mn-lt"/>
          <a:ea typeface="+mn-ea"/>
          <a:cs typeface="+mn-cs"/>
        </a:defRPr>
      </a:lvl2pPr>
      <a:lvl3pPr marL="800195" algn="l" defTabSz="800195" rtl="0" eaLnBrk="1" latinLnBrk="0" hangingPunct="1">
        <a:defRPr sz="1600" kern="1200">
          <a:solidFill>
            <a:schemeClr val="tx1"/>
          </a:solidFill>
          <a:latin typeface="+mn-lt"/>
          <a:ea typeface="+mn-ea"/>
          <a:cs typeface="+mn-cs"/>
        </a:defRPr>
      </a:lvl3pPr>
      <a:lvl4pPr marL="1200299" algn="l" defTabSz="800195" rtl="0" eaLnBrk="1" latinLnBrk="0" hangingPunct="1">
        <a:defRPr sz="1600" kern="1200">
          <a:solidFill>
            <a:schemeClr val="tx1"/>
          </a:solidFill>
          <a:latin typeface="+mn-lt"/>
          <a:ea typeface="+mn-ea"/>
          <a:cs typeface="+mn-cs"/>
        </a:defRPr>
      </a:lvl4pPr>
      <a:lvl5pPr marL="1600398" algn="l" defTabSz="800195" rtl="0" eaLnBrk="1" latinLnBrk="0" hangingPunct="1">
        <a:defRPr sz="1600" kern="1200">
          <a:solidFill>
            <a:schemeClr val="tx1"/>
          </a:solidFill>
          <a:latin typeface="+mn-lt"/>
          <a:ea typeface="+mn-ea"/>
          <a:cs typeface="+mn-cs"/>
        </a:defRPr>
      </a:lvl5pPr>
      <a:lvl6pPr marL="2000500" algn="l" defTabSz="800195" rtl="0" eaLnBrk="1" latinLnBrk="0" hangingPunct="1">
        <a:defRPr sz="1600" kern="1200">
          <a:solidFill>
            <a:schemeClr val="tx1"/>
          </a:solidFill>
          <a:latin typeface="+mn-lt"/>
          <a:ea typeface="+mn-ea"/>
          <a:cs typeface="+mn-cs"/>
        </a:defRPr>
      </a:lvl6pPr>
      <a:lvl7pPr marL="2400600" algn="l" defTabSz="800195" rtl="0" eaLnBrk="1" latinLnBrk="0" hangingPunct="1">
        <a:defRPr sz="1600" kern="1200">
          <a:solidFill>
            <a:schemeClr val="tx1"/>
          </a:solidFill>
          <a:latin typeface="+mn-lt"/>
          <a:ea typeface="+mn-ea"/>
          <a:cs typeface="+mn-cs"/>
        </a:defRPr>
      </a:lvl7pPr>
      <a:lvl8pPr marL="2800700" algn="l" defTabSz="800195" rtl="0" eaLnBrk="1" latinLnBrk="0" hangingPunct="1">
        <a:defRPr sz="1600" kern="1200">
          <a:solidFill>
            <a:schemeClr val="tx1"/>
          </a:solidFill>
          <a:latin typeface="+mn-lt"/>
          <a:ea typeface="+mn-ea"/>
          <a:cs typeface="+mn-cs"/>
        </a:defRPr>
      </a:lvl8pPr>
      <a:lvl9pPr marL="3200798" algn="l" defTabSz="800195" rtl="0" eaLnBrk="1" latinLnBrk="0" hangingPunct="1">
        <a:defRPr sz="16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4339"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4340"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133" tIns="40067" rIns="80133" bIns="40067"/>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035" tIns="40018" rIns="80035" bIns="40018"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14342" name="Picture 5" descr="D:\Users\lizadal\Desktop\WHO-WPRO-EN-BW1_jpg.jpg"/>
          <p:cNvPicPr>
            <a:picLocks noChangeAspect="1" noChangeArrowheads="1"/>
          </p:cNvPicPr>
          <p:nvPr userDrawn="1"/>
        </p:nvPicPr>
        <p:blipFill>
          <a:blip r:embed="rId8">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44E06E94-221E-4BB4-A71A-81F8FB8FD7C7}"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5966" r:id="rId1"/>
    <p:sldLayoutId id="2147485967" r:id="rId2"/>
    <p:sldLayoutId id="2147485968" r:id="rId3"/>
    <p:sldLayoutId id="2147485909" r:id="rId4"/>
    <p:sldLayoutId id="2147485910" r:id="rId5"/>
    <p:sldLayoutId id="2147485969" r:id="rId6"/>
  </p:sldLayoutIdLst>
  <p:timing>
    <p:tnLst>
      <p:par>
        <p:cTn id="1" dur="indefinite" restart="never" nodeType="tmRoot"/>
      </p:par>
    </p:tnLst>
  </p:timing>
  <p:hf hdr="0" dt="0"/>
  <p:txStyles>
    <p:titleStyle>
      <a:lvl1pPr algn="l" defTabSz="911225"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11225" rtl="0" eaLnBrk="0" fontAlgn="b" hangingPunct="0">
        <a:spcBef>
          <a:spcPct val="0"/>
        </a:spcBef>
        <a:spcAft>
          <a:spcPct val="0"/>
        </a:spcAft>
        <a:defRPr sz="4000" b="1">
          <a:solidFill>
            <a:srgbClr val="C00000"/>
          </a:solidFill>
          <a:latin typeface="Arial Black" pitchFamily="34" charset="0"/>
          <a:cs typeface="Arial" charset="0"/>
        </a:defRPr>
      </a:lvl2pPr>
      <a:lvl3pPr algn="l" defTabSz="911225" rtl="0" eaLnBrk="0" fontAlgn="b" hangingPunct="0">
        <a:spcBef>
          <a:spcPct val="0"/>
        </a:spcBef>
        <a:spcAft>
          <a:spcPct val="0"/>
        </a:spcAft>
        <a:defRPr sz="4000" b="1">
          <a:solidFill>
            <a:srgbClr val="C00000"/>
          </a:solidFill>
          <a:latin typeface="Arial Black" pitchFamily="34" charset="0"/>
          <a:cs typeface="Arial" charset="0"/>
        </a:defRPr>
      </a:lvl3pPr>
      <a:lvl4pPr algn="l" defTabSz="911225" rtl="0" eaLnBrk="0" fontAlgn="b" hangingPunct="0">
        <a:spcBef>
          <a:spcPct val="0"/>
        </a:spcBef>
        <a:spcAft>
          <a:spcPct val="0"/>
        </a:spcAft>
        <a:defRPr sz="4000" b="1">
          <a:solidFill>
            <a:srgbClr val="C00000"/>
          </a:solidFill>
          <a:latin typeface="Arial Black" pitchFamily="34" charset="0"/>
          <a:cs typeface="Arial" charset="0"/>
        </a:defRPr>
      </a:lvl4pPr>
      <a:lvl5pPr algn="l" defTabSz="911225" rtl="0" eaLnBrk="0" fontAlgn="b" hangingPunct="0">
        <a:spcBef>
          <a:spcPct val="0"/>
        </a:spcBef>
        <a:spcAft>
          <a:spcPct val="0"/>
        </a:spcAft>
        <a:defRPr sz="4000" b="1">
          <a:solidFill>
            <a:srgbClr val="C00000"/>
          </a:solidFill>
          <a:latin typeface="Arial Black" pitchFamily="34" charset="0"/>
          <a:cs typeface="Arial" charset="0"/>
        </a:defRPr>
      </a:lvl5pPr>
      <a:lvl6pPr marL="400666" algn="l" defTabSz="914018" rtl="0" fontAlgn="b">
        <a:spcBef>
          <a:spcPct val="0"/>
        </a:spcBef>
        <a:spcAft>
          <a:spcPct val="0"/>
        </a:spcAft>
        <a:defRPr sz="3500" b="1">
          <a:solidFill>
            <a:srgbClr val="000066"/>
          </a:solidFill>
          <a:latin typeface="Arial Narrow" pitchFamily="34" charset="0"/>
          <a:cs typeface="Arial" charset="0"/>
        </a:defRPr>
      </a:lvl6pPr>
      <a:lvl7pPr marL="801330" algn="l" defTabSz="914018" rtl="0" fontAlgn="b">
        <a:spcBef>
          <a:spcPct val="0"/>
        </a:spcBef>
        <a:spcAft>
          <a:spcPct val="0"/>
        </a:spcAft>
        <a:defRPr sz="3500" b="1">
          <a:solidFill>
            <a:srgbClr val="000066"/>
          </a:solidFill>
          <a:latin typeface="Arial Narrow" pitchFamily="34" charset="0"/>
          <a:cs typeface="Arial" charset="0"/>
        </a:defRPr>
      </a:lvl7pPr>
      <a:lvl8pPr marL="1201995" algn="l" defTabSz="914018" rtl="0" fontAlgn="b">
        <a:spcBef>
          <a:spcPct val="0"/>
        </a:spcBef>
        <a:spcAft>
          <a:spcPct val="0"/>
        </a:spcAft>
        <a:defRPr sz="3500" b="1">
          <a:solidFill>
            <a:srgbClr val="000066"/>
          </a:solidFill>
          <a:latin typeface="Arial Narrow" pitchFamily="34" charset="0"/>
          <a:cs typeface="Arial" charset="0"/>
        </a:defRPr>
      </a:lvl8pPr>
      <a:lvl9pPr marL="1602660" algn="l" defTabSz="914018" rtl="0" fontAlgn="b">
        <a:spcBef>
          <a:spcPct val="0"/>
        </a:spcBef>
        <a:spcAft>
          <a:spcPct val="0"/>
        </a:spcAft>
        <a:defRPr sz="3500" b="1">
          <a:solidFill>
            <a:srgbClr val="000066"/>
          </a:solidFill>
          <a:latin typeface="Arial Narrow" pitchFamily="34" charset="0"/>
          <a:cs typeface="Arial" charset="0"/>
        </a:defRPr>
      </a:lvl9pPr>
    </p:titleStyle>
    <p:bodyStyle>
      <a:lvl1pPr marL="339725" indent="-339725" algn="l" defTabSz="911225"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1688" indent="-279400"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2538" indent="-268288"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8938" indent="-222250"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5963" indent="-144463" algn="r" defTabSz="911225" rtl="1" eaLnBrk="0" fontAlgn="base" hangingPunct="0">
        <a:spcBef>
          <a:spcPct val="20000"/>
        </a:spcBef>
        <a:spcAft>
          <a:spcPct val="0"/>
        </a:spcAft>
        <a:buChar char="»"/>
        <a:defRPr sz="2000">
          <a:solidFill>
            <a:srgbClr val="000066"/>
          </a:solidFill>
          <a:latin typeface="+mn-lt"/>
          <a:cs typeface="+mn-cs"/>
        </a:defRPr>
      </a:lvl5pPr>
      <a:lvl6pPr marL="2388688" indent="-144685" algn="r" defTabSz="914018" rtl="1" fontAlgn="base">
        <a:spcBef>
          <a:spcPct val="20000"/>
        </a:spcBef>
        <a:spcAft>
          <a:spcPct val="0"/>
        </a:spcAft>
        <a:buChar char="»"/>
        <a:defRPr sz="2000">
          <a:solidFill>
            <a:srgbClr val="000066"/>
          </a:solidFill>
          <a:latin typeface="+mn-lt"/>
          <a:cs typeface="+mn-cs"/>
        </a:defRPr>
      </a:lvl6pPr>
      <a:lvl7pPr marL="2789353" indent="-144685" algn="r" defTabSz="914018" rtl="1" fontAlgn="base">
        <a:spcBef>
          <a:spcPct val="20000"/>
        </a:spcBef>
        <a:spcAft>
          <a:spcPct val="0"/>
        </a:spcAft>
        <a:buChar char="»"/>
        <a:defRPr sz="2000">
          <a:solidFill>
            <a:srgbClr val="000066"/>
          </a:solidFill>
          <a:latin typeface="+mn-lt"/>
          <a:cs typeface="+mn-cs"/>
        </a:defRPr>
      </a:lvl7pPr>
      <a:lvl8pPr marL="3190018" indent="-144685" algn="r" defTabSz="914018" rtl="1" fontAlgn="base">
        <a:spcBef>
          <a:spcPct val="20000"/>
        </a:spcBef>
        <a:spcAft>
          <a:spcPct val="0"/>
        </a:spcAft>
        <a:buChar char="»"/>
        <a:defRPr sz="2000">
          <a:solidFill>
            <a:srgbClr val="000066"/>
          </a:solidFill>
          <a:latin typeface="+mn-lt"/>
          <a:cs typeface="+mn-cs"/>
        </a:defRPr>
      </a:lvl8pPr>
      <a:lvl9pPr marL="3590683" indent="-144685" algn="r" defTabSz="914018"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1330" rtl="0" eaLnBrk="1" latinLnBrk="0" hangingPunct="1">
        <a:defRPr sz="1600" kern="1200">
          <a:solidFill>
            <a:schemeClr val="tx1"/>
          </a:solidFill>
          <a:latin typeface="+mn-lt"/>
          <a:ea typeface="+mn-ea"/>
          <a:cs typeface="+mn-cs"/>
        </a:defRPr>
      </a:lvl1pPr>
      <a:lvl2pPr marL="400666" algn="l" defTabSz="801330" rtl="0" eaLnBrk="1" latinLnBrk="0" hangingPunct="1">
        <a:defRPr sz="1600" kern="1200">
          <a:solidFill>
            <a:schemeClr val="tx1"/>
          </a:solidFill>
          <a:latin typeface="+mn-lt"/>
          <a:ea typeface="+mn-ea"/>
          <a:cs typeface="+mn-cs"/>
        </a:defRPr>
      </a:lvl2pPr>
      <a:lvl3pPr marL="801330" algn="l" defTabSz="801330" rtl="0" eaLnBrk="1" latinLnBrk="0" hangingPunct="1">
        <a:defRPr sz="1600" kern="1200">
          <a:solidFill>
            <a:schemeClr val="tx1"/>
          </a:solidFill>
          <a:latin typeface="+mn-lt"/>
          <a:ea typeface="+mn-ea"/>
          <a:cs typeface="+mn-cs"/>
        </a:defRPr>
      </a:lvl3pPr>
      <a:lvl4pPr marL="1201995" algn="l" defTabSz="801330" rtl="0" eaLnBrk="1" latinLnBrk="0" hangingPunct="1">
        <a:defRPr sz="1600" kern="1200">
          <a:solidFill>
            <a:schemeClr val="tx1"/>
          </a:solidFill>
          <a:latin typeface="+mn-lt"/>
          <a:ea typeface="+mn-ea"/>
          <a:cs typeface="+mn-cs"/>
        </a:defRPr>
      </a:lvl4pPr>
      <a:lvl5pPr marL="1602660" algn="l" defTabSz="801330" rtl="0" eaLnBrk="1" latinLnBrk="0" hangingPunct="1">
        <a:defRPr sz="1600" kern="1200">
          <a:solidFill>
            <a:schemeClr val="tx1"/>
          </a:solidFill>
          <a:latin typeface="+mn-lt"/>
          <a:ea typeface="+mn-ea"/>
          <a:cs typeface="+mn-cs"/>
        </a:defRPr>
      </a:lvl5pPr>
      <a:lvl6pPr marL="2003326" algn="l" defTabSz="801330" rtl="0" eaLnBrk="1" latinLnBrk="0" hangingPunct="1">
        <a:defRPr sz="1600" kern="1200">
          <a:solidFill>
            <a:schemeClr val="tx1"/>
          </a:solidFill>
          <a:latin typeface="+mn-lt"/>
          <a:ea typeface="+mn-ea"/>
          <a:cs typeface="+mn-cs"/>
        </a:defRPr>
      </a:lvl6pPr>
      <a:lvl7pPr marL="2403991" algn="l" defTabSz="801330" rtl="0" eaLnBrk="1" latinLnBrk="0" hangingPunct="1">
        <a:defRPr sz="1600" kern="1200">
          <a:solidFill>
            <a:schemeClr val="tx1"/>
          </a:solidFill>
          <a:latin typeface="+mn-lt"/>
          <a:ea typeface="+mn-ea"/>
          <a:cs typeface="+mn-cs"/>
        </a:defRPr>
      </a:lvl7pPr>
      <a:lvl8pPr marL="2804656" algn="l" defTabSz="801330" rtl="0" eaLnBrk="1" latinLnBrk="0" hangingPunct="1">
        <a:defRPr sz="1600" kern="1200">
          <a:solidFill>
            <a:schemeClr val="tx1"/>
          </a:solidFill>
          <a:latin typeface="+mn-lt"/>
          <a:ea typeface="+mn-ea"/>
          <a:cs typeface="+mn-cs"/>
        </a:defRPr>
      </a:lvl8pPr>
      <a:lvl9pPr marL="3205320" algn="l" defTabSz="801330" rtl="0" eaLnBrk="1" latinLnBrk="0" hangingPunct="1">
        <a:defRPr sz="16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defTabSz="914400" fontAlgn="auto">
              <a:spcBef>
                <a:spcPts val="0"/>
              </a:spcBef>
              <a:spcAft>
                <a:spcPts val="0"/>
              </a:spcAft>
              <a:buClrTx/>
              <a:buSzTx/>
              <a:buFontTx/>
              <a:buNone/>
            </a:pPr>
            <a:fld id="{B6C9C4D8-623B-41CC-9D6C-0E78F2C77C61}" type="datetimeFigureOut">
              <a:rPr lang="en-US" smtClean="0">
                <a:solidFill>
                  <a:srgbClr val="775F55"/>
                </a:solidFill>
                <a:latin typeface="Tw Cen MT"/>
              </a:rPr>
              <a:pPr defTabSz="914400" fontAlgn="auto">
                <a:spcBef>
                  <a:spcPts val="0"/>
                </a:spcBef>
                <a:spcAft>
                  <a:spcPts val="0"/>
                </a:spcAft>
                <a:buClrTx/>
                <a:buSzTx/>
                <a:buFontTx/>
                <a:buNone/>
              </a:pPr>
              <a:t>4/8/2023</a:t>
            </a:fld>
            <a:endParaRPr lang="en-US">
              <a:solidFill>
                <a:srgbClr val="775F55"/>
              </a:solidFill>
              <a:latin typeface="Tw Cen MT"/>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defTabSz="914400" fontAlgn="auto">
              <a:spcBef>
                <a:spcPts val="0"/>
              </a:spcBef>
              <a:spcAft>
                <a:spcPts val="0"/>
              </a:spcAft>
              <a:buClrTx/>
              <a:buSzTx/>
              <a:buFontTx/>
              <a:buNone/>
            </a:pPr>
            <a:endParaRPr lang="en-US">
              <a:solidFill>
                <a:srgbClr val="775F55"/>
              </a:solidFill>
              <a:latin typeface="Tw Cen MT"/>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defTabSz="914400" fontAlgn="auto">
              <a:spcBef>
                <a:spcPts val="0"/>
              </a:spcBef>
              <a:spcAft>
                <a:spcPts val="0"/>
              </a:spcAft>
              <a:buClrTx/>
              <a:buSzTx/>
              <a:buFontTx/>
              <a:buNone/>
            </a:pPr>
            <a:fld id="{4035AFB2-ABB1-48FD-9515-B4F4EB4ABB11}" type="slidenum">
              <a:rPr lang="en-US" smtClean="0">
                <a:latin typeface="Tw Cen MT"/>
              </a:rPr>
              <a:pPr defTabSz="914400" fontAlgn="auto">
                <a:spcBef>
                  <a:spcPts val="0"/>
                </a:spcBef>
                <a:spcAft>
                  <a:spcPts val="0"/>
                </a:spcAft>
                <a:buClrTx/>
                <a:buSzTx/>
                <a:buFontTx/>
                <a:buNone/>
              </a:pPr>
              <a:t>‹#›</a:t>
            </a:fld>
            <a:endParaRPr lang="en-US">
              <a:latin typeface="Tw Cen MT"/>
            </a:endParaRPr>
          </a:p>
        </p:txBody>
      </p:sp>
    </p:spTree>
    <p:extLst>
      <p:ext uri="{BB962C8B-B14F-4D97-AF65-F5344CB8AC3E}">
        <p14:creationId xmlns:p14="http://schemas.microsoft.com/office/powerpoint/2010/main" val="3881520717"/>
      </p:ext>
    </p:extLst>
  </p:cSld>
  <p:clrMap bg1="lt1" tx1="dk1" bg2="lt2" tx2="dk2" accent1="accent1" accent2="accent2" accent3="accent3" accent4="accent4" accent5="accent5" accent6="accent6" hlink="hlink" folHlink="folHlink"/>
  <p:sldLayoutIdLst>
    <p:sldLayoutId id="2147485972" r:id="rId1"/>
    <p:sldLayoutId id="2147485973" r:id="rId2"/>
    <p:sldLayoutId id="2147485974" r:id="rId3"/>
    <p:sldLayoutId id="2147485975" r:id="rId4"/>
    <p:sldLayoutId id="2147485976" r:id="rId5"/>
    <p:sldLayoutId id="2147485977" r:id="rId6"/>
    <p:sldLayoutId id="2147485978" r:id="rId7"/>
    <p:sldLayoutId id="2147485979" r:id="rId8"/>
    <p:sldLayoutId id="2147485980" r:id="rId9"/>
    <p:sldLayoutId id="2147485981" r:id="rId10"/>
    <p:sldLayoutId id="214748598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defTabSz="914400" fontAlgn="auto">
              <a:spcBef>
                <a:spcPts val="0"/>
              </a:spcBef>
              <a:spcAft>
                <a:spcPts val="0"/>
              </a:spcAft>
              <a:buClrTx/>
              <a:buSzTx/>
              <a:buFontTx/>
              <a:buNone/>
            </a:pPr>
            <a:fld id="{B6C9C4D8-623B-41CC-9D6C-0E78F2C77C61}" type="datetimeFigureOut">
              <a:rPr lang="en-US" smtClean="0">
                <a:solidFill>
                  <a:srgbClr val="775F55"/>
                </a:solidFill>
                <a:latin typeface="Tw Cen MT"/>
              </a:rPr>
              <a:pPr defTabSz="914400" fontAlgn="auto">
                <a:spcBef>
                  <a:spcPts val="0"/>
                </a:spcBef>
                <a:spcAft>
                  <a:spcPts val="0"/>
                </a:spcAft>
                <a:buClrTx/>
                <a:buSzTx/>
                <a:buFontTx/>
                <a:buNone/>
              </a:pPr>
              <a:t>4/8/2023</a:t>
            </a:fld>
            <a:endParaRPr lang="en-US">
              <a:solidFill>
                <a:srgbClr val="775F55"/>
              </a:solidFill>
              <a:latin typeface="Tw Cen MT"/>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defTabSz="914400" fontAlgn="auto">
              <a:spcBef>
                <a:spcPts val="0"/>
              </a:spcBef>
              <a:spcAft>
                <a:spcPts val="0"/>
              </a:spcAft>
              <a:buClrTx/>
              <a:buSzTx/>
              <a:buFontTx/>
              <a:buNone/>
            </a:pPr>
            <a:endParaRPr lang="en-US">
              <a:solidFill>
                <a:srgbClr val="775F55"/>
              </a:solidFill>
              <a:latin typeface="Tw Cen MT"/>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defTabSz="914400" eaLnBrk="1" fontAlgn="auto" hangingPunct="1">
              <a:spcBef>
                <a:spcPts val="0"/>
              </a:spcBef>
              <a:spcAft>
                <a:spcPts val="0"/>
              </a:spcAft>
              <a:buClrTx/>
              <a:buSzTx/>
              <a:buFontTx/>
              <a:buNone/>
            </a:pPr>
            <a:endParaRPr lang="en-US" sz="180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defTabSz="914400" fontAlgn="auto">
              <a:spcBef>
                <a:spcPts val="0"/>
              </a:spcBef>
              <a:spcAft>
                <a:spcPts val="0"/>
              </a:spcAft>
              <a:buClrTx/>
              <a:buSzTx/>
              <a:buFontTx/>
              <a:buNone/>
            </a:pPr>
            <a:fld id="{4035AFB2-ABB1-48FD-9515-B4F4EB4ABB11}" type="slidenum">
              <a:rPr lang="en-US" smtClean="0">
                <a:latin typeface="Tw Cen MT"/>
              </a:rPr>
              <a:pPr defTabSz="914400" fontAlgn="auto">
                <a:spcBef>
                  <a:spcPts val="0"/>
                </a:spcBef>
                <a:spcAft>
                  <a:spcPts val="0"/>
                </a:spcAft>
                <a:buClrTx/>
                <a:buSzTx/>
                <a:buFontTx/>
                <a:buNone/>
              </a:pPr>
              <a:t>‹#›</a:t>
            </a:fld>
            <a:endParaRPr lang="en-US">
              <a:latin typeface="Tw Cen MT"/>
            </a:endParaRPr>
          </a:p>
        </p:txBody>
      </p:sp>
    </p:spTree>
    <p:extLst>
      <p:ext uri="{BB962C8B-B14F-4D97-AF65-F5344CB8AC3E}">
        <p14:creationId xmlns:p14="http://schemas.microsoft.com/office/powerpoint/2010/main" val="39214360"/>
      </p:ext>
    </p:extLst>
  </p:cSld>
  <p:clrMap bg1="lt1" tx1="dk1" bg2="lt2" tx2="dk2" accent1="accent1" accent2="accent2" accent3="accent3" accent4="accent4" accent5="accent5" accent6="accent6" hlink="hlink" folHlink="folHlink"/>
  <p:sldLayoutIdLst>
    <p:sldLayoutId id="2147485997" r:id="rId1"/>
    <p:sldLayoutId id="2147485998" r:id="rId2"/>
    <p:sldLayoutId id="2147485999" r:id="rId3"/>
    <p:sldLayoutId id="2147486000" r:id="rId4"/>
    <p:sldLayoutId id="2147486001" r:id="rId5"/>
    <p:sldLayoutId id="2147486002" r:id="rId6"/>
    <p:sldLayoutId id="2147486003" r:id="rId7"/>
    <p:sldLayoutId id="2147486004" r:id="rId8"/>
    <p:sldLayoutId id="2147486005" r:id="rId9"/>
    <p:sldLayoutId id="2147486006" r:id="rId10"/>
    <p:sldLayoutId id="21474860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rgbClr val="F3FBFF"/>
        </a:solidFill>
        <a:effectLst/>
      </p:bgPr>
    </p:bg>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2291" name="Rectangle 4"/>
          <p:cNvSpPr>
            <a:spLocks noGrp="1" noChangeArrowheads="1"/>
          </p:cNvSpPr>
          <p:nvPr>
            <p:ph type="body" idx="1"/>
          </p:nvPr>
        </p:nvSpPr>
        <p:spPr bwMode="auto">
          <a:xfrm>
            <a:off x="442913" y="1381125"/>
            <a:ext cx="8291512"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2292" name="Line 6"/>
          <p:cNvSpPr>
            <a:spLocks noChangeShapeType="1"/>
          </p:cNvSpPr>
          <p:nvPr userDrawn="1"/>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21" tIns="40011" rIns="80021" bIns="40011"/>
          <a:lstStyle/>
          <a:p>
            <a:endParaRPr lang="en-US">
              <a:solidFill>
                <a:srgbClr val="FFFFFF"/>
              </a:solidFill>
            </a:endParaRPr>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23" tIns="39962" rIns="79923" bIns="39962"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sp>
        <p:nvSpPr>
          <p:cNvPr id="1030" name="Rectangle 14"/>
          <p:cNvSpPr>
            <a:spLocks noChangeArrowheads="1"/>
          </p:cNvSpPr>
          <p:nvPr/>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13853439-B539-4D83-83BE-BD2D5FF73EB9}"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pic>
        <p:nvPicPr>
          <p:cNvPr id="12295" name="Picture 5" descr="D:\Users\lizadal\Desktop\WHO-WPRO-EN-BW1_jpg.jpg"/>
          <p:cNvPicPr>
            <a:picLocks noChangeAspect="1" noChangeArrowheads="1"/>
          </p:cNvPicPr>
          <p:nvPr userDrawn="1"/>
        </p:nvPicPr>
        <p:blipFill>
          <a:blip r:embed="rId5">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3655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
          <p:cNvSpPr txBox="1">
            <a:spLocks noChangeArrowheads="1"/>
          </p:cNvSpPr>
          <p:nvPr userDrawn="1"/>
        </p:nvSpPr>
        <p:spPr bwMode="auto">
          <a:xfrm>
            <a:off x="5207000" y="6262688"/>
            <a:ext cx="32099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0137" tIns="35064" rIns="70137" bIns="35064">
            <a:spAutoFit/>
          </a:bodyPr>
          <a:lstStyle>
            <a:lvl1pPr eaLnBrk="0" hangingPunct="0">
              <a:defRPr sz="4400" b="1">
                <a:solidFill>
                  <a:srgbClr val="1E7FB8"/>
                </a:solidFill>
                <a:latin typeface="Arial Narrow" pitchFamily="34" charset="0"/>
                <a:cs typeface="Arial" charset="0"/>
              </a:defRPr>
            </a:lvl1pPr>
            <a:lvl2pPr marL="742950" indent="-285750" eaLnBrk="0" hangingPunct="0">
              <a:defRPr sz="4400" b="1">
                <a:solidFill>
                  <a:srgbClr val="1E7FB8"/>
                </a:solidFill>
                <a:latin typeface="Arial Narrow" pitchFamily="34" charset="0"/>
                <a:cs typeface="Arial" charset="0"/>
              </a:defRPr>
            </a:lvl2pPr>
            <a:lvl3pPr marL="1143000" indent="-228600" eaLnBrk="0" hangingPunct="0">
              <a:defRPr sz="4400" b="1">
                <a:solidFill>
                  <a:srgbClr val="1E7FB8"/>
                </a:solidFill>
                <a:latin typeface="Arial Narrow" pitchFamily="34" charset="0"/>
                <a:cs typeface="Arial" charset="0"/>
              </a:defRPr>
            </a:lvl3pPr>
            <a:lvl4pPr marL="1600200" indent="-228600" eaLnBrk="0" hangingPunct="0">
              <a:defRPr sz="4400" b="1">
                <a:solidFill>
                  <a:srgbClr val="1E7FB8"/>
                </a:solidFill>
                <a:latin typeface="Arial Narrow" pitchFamily="34" charset="0"/>
                <a:cs typeface="Arial" charset="0"/>
              </a:defRPr>
            </a:lvl4pPr>
            <a:lvl5pPr marL="2057400" indent="-228600" eaLnBrk="0" hangingPunct="0">
              <a:defRPr sz="4400" b="1">
                <a:solidFill>
                  <a:srgbClr val="1E7FB8"/>
                </a:solidFill>
                <a:latin typeface="Arial Narrow" pitchFamily="34" charset="0"/>
                <a:cs typeface="Arial" charset="0"/>
              </a:defRPr>
            </a:lvl5pPr>
            <a:lvl6pPr marL="2514600" indent="-228600" eaLnBrk="0" fontAlgn="base" hangingPunct="0">
              <a:spcBef>
                <a:spcPct val="0"/>
              </a:spcBef>
              <a:spcAft>
                <a:spcPct val="0"/>
              </a:spcAft>
              <a:defRPr sz="4400" b="1">
                <a:solidFill>
                  <a:srgbClr val="1E7FB8"/>
                </a:solidFill>
                <a:latin typeface="Arial Narrow" pitchFamily="34" charset="0"/>
                <a:cs typeface="Arial" charset="0"/>
              </a:defRPr>
            </a:lvl6pPr>
            <a:lvl7pPr marL="2971800" indent="-228600" eaLnBrk="0" fontAlgn="base" hangingPunct="0">
              <a:spcBef>
                <a:spcPct val="0"/>
              </a:spcBef>
              <a:spcAft>
                <a:spcPct val="0"/>
              </a:spcAft>
              <a:defRPr sz="4400" b="1">
                <a:solidFill>
                  <a:srgbClr val="1E7FB8"/>
                </a:solidFill>
                <a:latin typeface="Arial Narrow" pitchFamily="34" charset="0"/>
                <a:cs typeface="Arial" charset="0"/>
              </a:defRPr>
            </a:lvl7pPr>
            <a:lvl8pPr marL="3429000" indent="-228600" eaLnBrk="0" fontAlgn="base" hangingPunct="0">
              <a:spcBef>
                <a:spcPct val="0"/>
              </a:spcBef>
              <a:spcAft>
                <a:spcPct val="0"/>
              </a:spcAft>
              <a:defRPr sz="4400" b="1">
                <a:solidFill>
                  <a:srgbClr val="1E7FB8"/>
                </a:solidFill>
                <a:latin typeface="Arial Narrow" pitchFamily="34" charset="0"/>
                <a:cs typeface="Arial" charset="0"/>
              </a:defRPr>
            </a:lvl8pPr>
            <a:lvl9pPr marL="3886200" indent="-228600" eaLnBrk="0" fontAlgn="base" hangingPunct="0">
              <a:spcBef>
                <a:spcPct val="0"/>
              </a:spcBef>
              <a:spcAft>
                <a:spcPct val="0"/>
              </a:spcAft>
              <a:defRPr sz="4400" b="1">
                <a:solidFill>
                  <a:srgbClr val="1E7FB8"/>
                </a:solidFill>
                <a:latin typeface="Arial Narrow" pitchFamily="34" charset="0"/>
                <a:cs typeface="Arial" charset="0"/>
              </a:defRPr>
            </a:lvl9pPr>
          </a:lstStyle>
          <a:p>
            <a:pPr algn="l" defTabSz="913755" eaLnBrk="1" hangingPunct="1">
              <a:buClrTx/>
              <a:buSzTx/>
              <a:buFontTx/>
              <a:buNone/>
              <a:defRPr/>
            </a:pPr>
            <a:r>
              <a:rPr lang="en-GB" altLang="en-US" sz="1600" dirty="0" smtClean="0">
                <a:solidFill>
                  <a:srgbClr val="99CCFF"/>
                </a:solidFill>
                <a:latin typeface="Arial" charset="0"/>
              </a:rPr>
              <a:t>WPRO Global Learning Program</a:t>
            </a:r>
          </a:p>
        </p:txBody>
      </p:sp>
    </p:spTree>
    <p:extLst>
      <p:ext uri="{BB962C8B-B14F-4D97-AF65-F5344CB8AC3E}">
        <p14:creationId xmlns:p14="http://schemas.microsoft.com/office/powerpoint/2010/main" val="2545921243"/>
      </p:ext>
    </p:extLst>
  </p:cSld>
  <p:clrMap bg1="lt1" tx1="dk1" bg2="lt2" tx2="dk2" accent1="accent1" accent2="accent2" accent3="accent3" accent4="accent4" accent5="accent5" accent6="accent6" hlink="hlink" folHlink="folHlink"/>
  <p:sldLayoutIdLst>
    <p:sldLayoutId id="2147486086" r:id="rId1"/>
    <p:sldLayoutId id="2147486087" r:id="rId2"/>
    <p:sldLayoutId id="2147486088" r:id="rId3"/>
  </p:sldLayoutIdLst>
  <p:timing>
    <p:tnLst>
      <p:par>
        <p:cTn id="1" dur="indefinite" restart="never" nodeType="tmRoot"/>
      </p:par>
    </p:tnLst>
  </p:timing>
  <p:hf hdr="0" dt="0"/>
  <p:txStyles>
    <p:titleStyle>
      <a:lvl1pPr algn="l" defTabSz="911225" rtl="0" eaLnBrk="0" fontAlgn="b" hangingPunct="0">
        <a:spcBef>
          <a:spcPct val="0"/>
        </a:spcBef>
        <a:spcAft>
          <a:spcPct val="0"/>
        </a:spcAft>
        <a:defRPr sz="3900" b="1">
          <a:solidFill>
            <a:srgbClr val="C00000"/>
          </a:solidFill>
          <a:latin typeface="Arial Black" panose="020B0A04020102020204" pitchFamily="34" charset="0"/>
          <a:ea typeface="+mj-ea"/>
          <a:cs typeface="+mj-cs"/>
        </a:defRPr>
      </a:lvl1pPr>
      <a:lvl2pPr algn="l" defTabSz="911225" rtl="0" eaLnBrk="0" fontAlgn="b" hangingPunct="0">
        <a:spcBef>
          <a:spcPct val="0"/>
        </a:spcBef>
        <a:spcAft>
          <a:spcPct val="0"/>
        </a:spcAft>
        <a:defRPr sz="3900" b="1">
          <a:solidFill>
            <a:srgbClr val="C00000"/>
          </a:solidFill>
          <a:latin typeface="Arial Black" pitchFamily="34" charset="0"/>
          <a:cs typeface="Arial" charset="0"/>
        </a:defRPr>
      </a:lvl2pPr>
      <a:lvl3pPr algn="l" defTabSz="911225" rtl="0" eaLnBrk="0" fontAlgn="b" hangingPunct="0">
        <a:spcBef>
          <a:spcPct val="0"/>
        </a:spcBef>
        <a:spcAft>
          <a:spcPct val="0"/>
        </a:spcAft>
        <a:defRPr sz="3900" b="1">
          <a:solidFill>
            <a:srgbClr val="C00000"/>
          </a:solidFill>
          <a:latin typeface="Arial Black" pitchFamily="34" charset="0"/>
          <a:cs typeface="Arial" charset="0"/>
        </a:defRPr>
      </a:lvl3pPr>
      <a:lvl4pPr algn="l" defTabSz="911225" rtl="0" eaLnBrk="0" fontAlgn="b" hangingPunct="0">
        <a:spcBef>
          <a:spcPct val="0"/>
        </a:spcBef>
        <a:spcAft>
          <a:spcPct val="0"/>
        </a:spcAft>
        <a:defRPr sz="3900" b="1">
          <a:solidFill>
            <a:srgbClr val="C00000"/>
          </a:solidFill>
          <a:latin typeface="Arial Black" pitchFamily="34" charset="0"/>
          <a:cs typeface="Arial" charset="0"/>
        </a:defRPr>
      </a:lvl4pPr>
      <a:lvl5pPr algn="l" defTabSz="911225" rtl="0" eaLnBrk="0" fontAlgn="b" hangingPunct="0">
        <a:spcBef>
          <a:spcPct val="0"/>
        </a:spcBef>
        <a:spcAft>
          <a:spcPct val="0"/>
        </a:spcAft>
        <a:defRPr sz="3900" b="1">
          <a:solidFill>
            <a:srgbClr val="C00000"/>
          </a:solidFill>
          <a:latin typeface="Arial Black" pitchFamily="34" charset="0"/>
          <a:cs typeface="Arial" charset="0"/>
        </a:defRPr>
      </a:lvl5pPr>
      <a:lvl6pPr marL="400099" algn="l" defTabSz="912729" rtl="0" fontAlgn="b">
        <a:spcBef>
          <a:spcPct val="0"/>
        </a:spcBef>
        <a:spcAft>
          <a:spcPct val="0"/>
        </a:spcAft>
        <a:defRPr sz="3500" b="1">
          <a:solidFill>
            <a:srgbClr val="000066"/>
          </a:solidFill>
          <a:latin typeface="Arial Narrow" pitchFamily="34" charset="0"/>
          <a:cs typeface="Arial" charset="0"/>
        </a:defRPr>
      </a:lvl6pPr>
      <a:lvl7pPr marL="800195" algn="l" defTabSz="912729" rtl="0" fontAlgn="b">
        <a:spcBef>
          <a:spcPct val="0"/>
        </a:spcBef>
        <a:spcAft>
          <a:spcPct val="0"/>
        </a:spcAft>
        <a:defRPr sz="3500" b="1">
          <a:solidFill>
            <a:srgbClr val="000066"/>
          </a:solidFill>
          <a:latin typeface="Arial Narrow" pitchFamily="34" charset="0"/>
          <a:cs typeface="Arial" charset="0"/>
        </a:defRPr>
      </a:lvl7pPr>
      <a:lvl8pPr marL="1200299" algn="l" defTabSz="912729" rtl="0" fontAlgn="b">
        <a:spcBef>
          <a:spcPct val="0"/>
        </a:spcBef>
        <a:spcAft>
          <a:spcPct val="0"/>
        </a:spcAft>
        <a:defRPr sz="3500" b="1">
          <a:solidFill>
            <a:srgbClr val="000066"/>
          </a:solidFill>
          <a:latin typeface="Arial Narrow" pitchFamily="34" charset="0"/>
          <a:cs typeface="Arial" charset="0"/>
        </a:defRPr>
      </a:lvl8pPr>
      <a:lvl9pPr marL="1600398" algn="l" defTabSz="912729" rtl="0" fontAlgn="b">
        <a:spcBef>
          <a:spcPct val="0"/>
        </a:spcBef>
        <a:spcAft>
          <a:spcPct val="0"/>
        </a:spcAft>
        <a:defRPr sz="3500" b="1">
          <a:solidFill>
            <a:srgbClr val="000066"/>
          </a:solidFill>
          <a:latin typeface="Arial Narrow" pitchFamily="34" charset="0"/>
          <a:cs typeface="Arial" charset="0"/>
        </a:defRPr>
      </a:lvl9pPr>
    </p:titleStyle>
    <p:bodyStyle>
      <a:lvl1pPr marL="339725" indent="-339725" algn="l" defTabSz="911225"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1688" indent="-277813" algn="l" defTabSz="911225" rtl="0" eaLnBrk="0" fontAlgn="base" hangingPunct="0">
        <a:spcBef>
          <a:spcPct val="20000"/>
        </a:spcBef>
        <a:spcAft>
          <a:spcPct val="0"/>
        </a:spcAft>
        <a:buClr>
          <a:srgbClr val="1E7FB8"/>
        </a:buClr>
        <a:buFont typeface="Wingdings" pitchFamily="2" charset="2"/>
        <a:buChar char="q"/>
        <a:defRPr sz="2100">
          <a:solidFill>
            <a:srgbClr val="000066"/>
          </a:solidFill>
          <a:latin typeface="+mn-lt"/>
          <a:cs typeface="+mn-cs"/>
        </a:defRPr>
      </a:lvl2pPr>
      <a:lvl3pPr marL="1250950" indent="-266700" algn="l" defTabSz="911225" rtl="0" eaLnBrk="0" fontAlgn="base" hangingPunct="0">
        <a:spcBef>
          <a:spcPct val="20000"/>
        </a:spcBef>
        <a:spcAft>
          <a:spcPct val="0"/>
        </a:spcAft>
        <a:buClr>
          <a:srgbClr val="1E7FB8"/>
        </a:buClr>
        <a:buFont typeface="Wingdings" pitchFamily="2" charset="2"/>
        <a:buChar char="§"/>
        <a:defRPr sz="2100">
          <a:solidFill>
            <a:srgbClr val="000066"/>
          </a:solidFill>
          <a:latin typeface="+mj-lt"/>
          <a:cs typeface="+mn-cs"/>
        </a:defRPr>
      </a:lvl3pPr>
      <a:lvl4pPr marL="1657350" indent="-222250" algn="l" defTabSz="911225" rtl="0" eaLnBrk="0" fontAlgn="base" hangingPunct="0">
        <a:spcBef>
          <a:spcPct val="20000"/>
        </a:spcBef>
        <a:spcAft>
          <a:spcPct val="0"/>
        </a:spcAft>
        <a:buClr>
          <a:srgbClr val="1E7FB8"/>
        </a:buClr>
        <a:buChar char="–"/>
        <a:defRPr sz="2100">
          <a:solidFill>
            <a:srgbClr val="000066"/>
          </a:solidFill>
          <a:latin typeface="+mj-lt"/>
          <a:cs typeface="+mn-cs"/>
        </a:defRPr>
      </a:lvl4pPr>
      <a:lvl5pPr marL="1984375" indent="-144463" algn="r" defTabSz="911225" rtl="1" eaLnBrk="0" fontAlgn="base" hangingPunct="0">
        <a:spcBef>
          <a:spcPct val="20000"/>
        </a:spcBef>
        <a:spcAft>
          <a:spcPct val="0"/>
        </a:spcAft>
        <a:buChar char="»"/>
        <a:defRPr sz="2000">
          <a:solidFill>
            <a:srgbClr val="000066"/>
          </a:solidFill>
          <a:latin typeface="+mn-lt"/>
          <a:cs typeface="+mn-cs"/>
        </a:defRPr>
      </a:lvl5pPr>
      <a:lvl6pPr marL="2385319" indent="-144481" algn="r" defTabSz="912729" rtl="1" fontAlgn="base">
        <a:spcBef>
          <a:spcPct val="20000"/>
        </a:spcBef>
        <a:spcAft>
          <a:spcPct val="0"/>
        </a:spcAft>
        <a:buChar char="»"/>
        <a:defRPr sz="2000">
          <a:solidFill>
            <a:srgbClr val="000066"/>
          </a:solidFill>
          <a:latin typeface="+mn-lt"/>
          <a:cs typeface="+mn-cs"/>
        </a:defRPr>
      </a:lvl6pPr>
      <a:lvl7pPr marL="2785419" indent="-144481" algn="r" defTabSz="912729" rtl="1" fontAlgn="base">
        <a:spcBef>
          <a:spcPct val="20000"/>
        </a:spcBef>
        <a:spcAft>
          <a:spcPct val="0"/>
        </a:spcAft>
        <a:buChar char="»"/>
        <a:defRPr sz="2000">
          <a:solidFill>
            <a:srgbClr val="000066"/>
          </a:solidFill>
          <a:latin typeface="+mn-lt"/>
          <a:cs typeface="+mn-cs"/>
        </a:defRPr>
      </a:lvl7pPr>
      <a:lvl8pPr marL="3185519" indent="-144481" algn="r" defTabSz="912729" rtl="1" fontAlgn="base">
        <a:spcBef>
          <a:spcPct val="20000"/>
        </a:spcBef>
        <a:spcAft>
          <a:spcPct val="0"/>
        </a:spcAft>
        <a:buChar char="»"/>
        <a:defRPr sz="2000">
          <a:solidFill>
            <a:srgbClr val="000066"/>
          </a:solidFill>
          <a:latin typeface="+mn-lt"/>
          <a:cs typeface="+mn-cs"/>
        </a:defRPr>
      </a:lvl8pPr>
      <a:lvl9pPr marL="3585619" indent="-144481" algn="r" defTabSz="912729"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195" rtl="0" eaLnBrk="1" latinLnBrk="0" hangingPunct="1">
        <a:defRPr sz="1600" kern="1200">
          <a:solidFill>
            <a:schemeClr val="tx1"/>
          </a:solidFill>
          <a:latin typeface="+mn-lt"/>
          <a:ea typeface="+mn-ea"/>
          <a:cs typeface="+mn-cs"/>
        </a:defRPr>
      </a:lvl1pPr>
      <a:lvl2pPr marL="400099" algn="l" defTabSz="800195" rtl="0" eaLnBrk="1" latinLnBrk="0" hangingPunct="1">
        <a:defRPr sz="1600" kern="1200">
          <a:solidFill>
            <a:schemeClr val="tx1"/>
          </a:solidFill>
          <a:latin typeface="+mn-lt"/>
          <a:ea typeface="+mn-ea"/>
          <a:cs typeface="+mn-cs"/>
        </a:defRPr>
      </a:lvl2pPr>
      <a:lvl3pPr marL="800195" algn="l" defTabSz="800195" rtl="0" eaLnBrk="1" latinLnBrk="0" hangingPunct="1">
        <a:defRPr sz="1600" kern="1200">
          <a:solidFill>
            <a:schemeClr val="tx1"/>
          </a:solidFill>
          <a:latin typeface="+mn-lt"/>
          <a:ea typeface="+mn-ea"/>
          <a:cs typeface="+mn-cs"/>
        </a:defRPr>
      </a:lvl3pPr>
      <a:lvl4pPr marL="1200299" algn="l" defTabSz="800195" rtl="0" eaLnBrk="1" latinLnBrk="0" hangingPunct="1">
        <a:defRPr sz="1600" kern="1200">
          <a:solidFill>
            <a:schemeClr val="tx1"/>
          </a:solidFill>
          <a:latin typeface="+mn-lt"/>
          <a:ea typeface="+mn-ea"/>
          <a:cs typeface="+mn-cs"/>
        </a:defRPr>
      </a:lvl4pPr>
      <a:lvl5pPr marL="1600398" algn="l" defTabSz="800195" rtl="0" eaLnBrk="1" latinLnBrk="0" hangingPunct="1">
        <a:defRPr sz="1600" kern="1200">
          <a:solidFill>
            <a:schemeClr val="tx1"/>
          </a:solidFill>
          <a:latin typeface="+mn-lt"/>
          <a:ea typeface="+mn-ea"/>
          <a:cs typeface="+mn-cs"/>
        </a:defRPr>
      </a:lvl5pPr>
      <a:lvl6pPr marL="2000500" algn="l" defTabSz="800195" rtl="0" eaLnBrk="1" latinLnBrk="0" hangingPunct="1">
        <a:defRPr sz="1600" kern="1200">
          <a:solidFill>
            <a:schemeClr val="tx1"/>
          </a:solidFill>
          <a:latin typeface="+mn-lt"/>
          <a:ea typeface="+mn-ea"/>
          <a:cs typeface="+mn-cs"/>
        </a:defRPr>
      </a:lvl6pPr>
      <a:lvl7pPr marL="2400600" algn="l" defTabSz="800195" rtl="0" eaLnBrk="1" latinLnBrk="0" hangingPunct="1">
        <a:defRPr sz="1600" kern="1200">
          <a:solidFill>
            <a:schemeClr val="tx1"/>
          </a:solidFill>
          <a:latin typeface="+mn-lt"/>
          <a:ea typeface="+mn-ea"/>
          <a:cs typeface="+mn-cs"/>
        </a:defRPr>
      </a:lvl7pPr>
      <a:lvl8pPr marL="2800700" algn="l" defTabSz="800195" rtl="0" eaLnBrk="1" latinLnBrk="0" hangingPunct="1">
        <a:defRPr sz="1600" kern="1200">
          <a:solidFill>
            <a:schemeClr val="tx1"/>
          </a:solidFill>
          <a:latin typeface="+mn-lt"/>
          <a:ea typeface="+mn-ea"/>
          <a:cs typeface="+mn-cs"/>
        </a:defRPr>
      </a:lvl8pPr>
      <a:lvl9pPr marL="3200798" algn="l" defTabSz="800195"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BF8FF"/>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2051"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052"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37" tIns="39969" rIns="79937" bIns="39969"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2054" name="Picture 5" descr="D:\Users\lizadal\Desktop\WHO-WPRO-EN-BW1_jpg.jpg"/>
          <p:cNvPicPr>
            <a:picLocks noChangeAspect="1" noChangeArrowheads="1"/>
          </p:cNvPicPr>
          <p:nvPr userDrawn="1"/>
        </p:nvPicPr>
        <p:blipFill>
          <a:blip r:embed="rId9">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A24499FB-7E25-4C31-AB31-5315ED342581}"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5915" r:id="rId1"/>
    <p:sldLayoutId id="2147485916" r:id="rId2"/>
    <p:sldLayoutId id="2147485917" r:id="rId3"/>
    <p:sldLayoutId id="2147485918" r:id="rId4"/>
    <p:sldLayoutId id="2147485919" r:id="rId5"/>
    <p:sldLayoutId id="2147485859" r:id="rId6"/>
    <p:sldLayoutId id="2147485860" r:id="rId7"/>
  </p:sldLayoutIdLst>
  <p:timing>
    <p:tnLst>
      <p:par>
        <p:cTn id="1" dur="indefinite" restart="never" nodeType="tmRoot"/>
      </p:par>
    </p:tnLst>
  </p:timing>
  <p:hf hdr="0" dt="0"/>
  <p:txStyles>
    <p:titleStyle>
      <a:lvl1pPr algn="l" defTabSz="909638"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09638" rtl="0" eaLnBrk="0" fontAlgn="b" hangingPunct="0">
        <a:spcBef>
          <a:spcPct val="0"/>
        </a:spcBef>
        <a:spcAft>
          <a:spcPct val="0"/>
        </a:spcAft>
        <a:defRPr sz="4000" b="1">
          <a:solidFill>
            <a:srgbClr val="C00000"/>
          </a:solidFill>
          <a:latin typeface="Arial Black" pitchFamily="34" charset="0"/>
          <a:cs typeface="Arial" charset="0"/>
        </a:defRPr>
      </a:lvl2pPr>
      <a:lvl3pPr algn="l" defTabSz="909638" rtl="0" eaLnBrk="0" fontAlgn="b" hangingPunct="0">
        <a:spcBef>
          <a:spcPct val="0"/>
        </a:spcBef>
        <a:spcAft>
          <a:spcPct val="0"/>
        </a:spcAft>
        <a:defRPr sz="4000" b="1">
          <a:solidFill>
            <a:srgbClr val="C00000"/>
          </a:solidFill>
          <a:latin typeface="Arial Black" pitchFamily="34" charset="0"/>
          <a:cs typeface="Arial" charset="0"/>
        </a:defRPr>
      </a:lvl3pPr>
      <a:lvl4pPr algn="l" defTabSz="909638" rtl="0" eaLnBrk="0" fontAlgn="b" hangingPunct="0">
        <a:spcBef>
          <a:spcPct val="0"/>
        </a:spcBef>
        <a:spcAft>
          <a:spcPct val="0"/>
        </a:spcAft>
        <a:defRPr sz="4000" b="1">
          <a:solidFill>
            <a:srgbClr val="C00000"/>
          </a:solidFill>
          <a:latin typeface="Arial Black" pitchFamily="34" charset="0"/>
          <a:cs typeface="Arial" charset="0"/>
        </a:defRPr>
      </a:lvl4pPr>
      <a:lvl5pPr algn="l" defTabSz="909638" rtl="0" eaLnBrk="0" fontAlgn="b" hangingPunct="0">
        <a:spcBef>
          <a:spcPct val="0"/>
        </a:spcBef>
        <a:spcAft>
          <a:spcPct val="0"/>
        </a:spcAft>
        <a:defRPr sz="4000" b="1">
          <a:solidFill>
            <a:srgbClr val="C00000"/>
          </a:solidFill>
          <a:latin typeface="Arial Black" pitchFamily="34" charset="0"/>
          <a:cs typeface="Arial" charset="0"/>
        </a:defRPr>
      </a:lvl5pPr>
      <a:lvl6pPr marL="400170" algn="l" defTabSz="912890" rtl="0" fontAlgn="b">
        <a:spcBef>
          <a:spcPct val="0"/>
        </a:spcBef>
        <a:spcAft>
          <a:spcPct val="0"/>
        </a:spcAft>
        <a:defRPr sz="3500" b="1">
          <a:solidFill>
            <a:srgbClr val="000066"/>
          </a:solidFill>
          <a:latin typeface="Arial Narrow" pitchFamily="34" charset="0"/>
          <a:cs typeface="Arial" charset="0"/>
        </a:defRPr>
      </a:lvl6pPr>
      <a:lvl7pPr marL="800337" algn="l" defTabSz="912890" rtl="0" fontAlgn="b">
        <a:spcBef>
          <a:spcPct val="0"/>
        </a:spcBef>
        <a:spcAft>
          <a:spcPct val="0"/>
        </a:spcAft>
        <a:defRPr sz="3500" b="1">
          <a:solidFill>
            <a:srgbClr val="000066"/>
          </a:solidFill>
          <a:latin typeface="Arial Narrow" pitchFamily="34" charset="0"/>
          <a:cs typeface="Arial" charset="0"/>
        </a:defRPr>
      </a:lvl7pPr>
      <a:lvl8pPr marL="1200511" algn="l" defTabSz="912890" rtl="0" fontAlgn="b">
        <a:spcBef>
          <a:spcPct val="0"/>
        </a:spcBef>
        <a:spcAft>
          <a:spcPct val="0"/>
        </a:spcAft>
        <a:defRPr sz="3500" b="1">
          <a:solidFill>
            <a:srgbClr val="000066"/>
          </a:solidFill>
          <a:latin typeface="Arial Narrow" pitchFamily="34" charset="0"/>
          <a:cs typeface="Arial" charset="0"/>
        </a:defRPr>
      </a:lvl8pPr>
      <a:lvl9pPr marL="1600680" algn="l" defTabSz="912890" rtl="0" fontAlgn="b">
        <a:spcBef>
          <a:spcPct val="0"/>
        </a:spcBef>
        <a:spcAft>
          <a:spcPct val="0"/>
        </a:spcAft>
        <a:defRPr sz="3500" b="1">
          <a:solidFill>
            <a:srgbClr val="000066"/>
          </a:solidFill>
          <a:latin typeface="Arial Narrow" pitchFamily="34" charset="0"/>
          <a:cs typeface="Arial" charset="0"/>
        </a:defRPr>
      </a:lvl9pPr>
    </p:titleStyle>
    <p:bodyStyle>
      <a:lvl1pPr marL="338138" indent="-338138" algn="l" defTabSz="909638"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0100" indent="-27781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0950" indent="-266700"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5763" indent="-22066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2788" indent="-142875" algn="r" defTabSz="909638" rtl="1" eaLnBrk="0" fontAlgn="base" hangingPunct="0">
        <a:spcBef>
          <a:spcPct val="20000"/>
        </a:spcBef>
        <a:spcAft>
          <a:spcPct val="0"/>
        </a:spcAft>
        <a:buChar char="»"/>
        <a:defRPr sz="2000">
          <a:solidFill>
            <a:srgbClr val="000066"/>
          </a:solidFill>
          <a:latin typeface="+mn-lt"/>
          <a:cs typeface="+mn-cs"/>
        </a:defRPr>
      </a:lvl5pPr>
      <a:lvl6pPr marL="2385740" indent="-144506" algn="r" defTabSz="912890" rtl="1" fontAlgn="base">
        <a:spcBef>
          <a:spcPct val="20000"/>
        </a:spcBef>
        <a:spcAft>
          <a:spcPct val="0"/>
        </a:spcAft>
        <a:buChar char="»"/>
        <a:defRPr sz="2000">
          <a:solidFill>
            <a:srgbClr val="000066"/>
          </a:solidFill>
          <a:latin typeface="+mn-lt"/>
          <a:cs typeface="+mn-cs"/>
        </a:defRPr>
      </a:lvl6pPr>
      <a:lvl7pPr marL="2785910" indent="-144506" algn="r" defTabSz="912890" rtl="1" fontAlgn="base">
        <a:spcBef>
          <a:spcPct val="20000"/>
        </a:spcBef>
        <a:spcAft>
          <a:spcPct val="0"/>
        </a:spcAft>
        <a:buChar char="»"/>
        <a:defRPr sz="2000">
          <a:solidFill>
            <a:srgbClr val="000066"/>
          </a:solidFill>
          <a:latin typeface="+mn-lt"/>
          <a:cs typeface="+mn-cs"/>
        </a:defRPr>
      </a:lvl7pPr>
      <a:lvl8pPr marL="3186081" indent="-144506" algn="r" defTabSz="912890" rtl="1" fontAlgn="base">
        <a:spcBef>
          <a:spcPct val="20000"/>
        </a:spcBef>
        <a:spcAft>
          <a:spcPct val="0"/>
        </a:spcAft>
        <a:buChar char="»"/>
        <a:defRPr sz="2000">
          <a:solidFill>
            <a:srgbClr val="000066"/>
          </a:solidFill>
          <a:latin typeface="+mn-lt"/>
          <a:cs typeface="+mn-cs"/>
        </a:defRPr>
      </a:lvl8pPr>
      <a:lvl9pPr marL="3586251" indent="-144506" algn="r" defTabSz="912890"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337" rtl="0" eaLnBrk="1" latinLnBrk="0" hangingPunct="1">
        <a:defRPr sz="1600" kern="1200">
          <a:solidFill>
            <a:schemeClr val="tx1"/>
          </a:solidFill>
          <a:latin typeface="+mn-lt"/>
          <a:ea typeface="+mn-ea"/>
          <a:cs typeface="+mn-cs"/>
        </a:defRPr>
      </a:lvl1pPr>
      <a:lvl2pPr marL="400170" algn="l" defTabSz="800337" rtl="0" eaLnBrk="1" latinLnBrk="0" hangingPunct="1">
        <a:defRPr sz="1600" kern="1200">
          <a:solidFill>
            <a:schemeClr val="tx1"/>
          </a:solidFill>
          <a:latin typeface="+mn-lt"/>
          <a:ea typeface="+mn-ea"/>
          <a:cs typeface="+mn-cs"/>
        </a:defRPr>
      </a:lvl2pPr>
      <a:lvl3pPr marL="800337" algn="l" defTabSz="800337" rtl="0" eaLnBrk="1" latinLnBrk="0" hangingPunct="1">
        <a:defRPr sz="1600" kern="1200">
          <a:solidFill>
            <a:schemeClr val="tx1"/>
          </a:solidFill>
          <a:latin typeface="+mn-lt"/>
          <a:ea typeface="+mn-ea"/>
          <a:cs typeface="+mn-cs"/>
        </a:defRPr>
      </a:lvl3pPr>
      <a:lvl4pPr marL="1200511" algn="l" defTabSz="800337" rtl="0" eaLnBrk="1" latinLnBrk="0" hangingPunct="1">
        <a:defRPr sz="1600" kern="1200">
          <a:solidFill>
            <a:schemeClr val="tx1"/>
          </a:solidFill>
          <a:latin typeface="+mn-lt"/>
          <a:ea typeface="+mn-ea"/>
          <a:cs typeface="+mn-cs"/>
        </a:defRPr>
      </a:lvl4pPr>
      <a:lvl5pPr marL="1600680" algn="l" defTabSz="800337" rtl="0" eaLnBrk="1" latinLnBrk="0" hangingPunct="1">
        <a:defRPr sz="1600" kern="1200">
          <a:solidFill>
            <a:schemeClr val="tx1"/>
          </a:solidFill>
          <a:latin typeface="+mn-lt"/>
          <a:ea typeface="+mn-ea"/>
          <a:cs typeface="+mn-cs"/>
        </a:defRPr>
      </a:lvl5pPr>
      <a:lvl6pPr marL="2000853" algn="l" defTabSz="800337" rtl="0" eaLnBrk="1" latinLnBrk="0" hangingPunct="1">
        <a:defRPr sz="1600" kern="1200">
          <a:solidFill>
            <a:schemeClr val="tx1"/>
          </a:solidFill>
          <a:latin typeface="+mn-lt"/>
          <a:ea typeface="+mn-ea"/>
          <a:cs typeface="+mn-cs"/>
        </a:defRPr>
      </a:lvl6pPr>
      <a:lvl7pPr marL="2401024" algn="l" defTabSz="800337" rtl="0" eaLnBrk="1" latinLnBrk="0" hangingPunct="1">
        <a:defRPr sz="1600" kern="1200">
          <a:solidFill>
            <a:schemeClr val="tx1"/>
          </a:solidFill>
          <a:latin typeface="+mn-lt"/>
          <a:ea typeface="+mn-ea"/>
          <a:cs typeface="+mn-cs"/>
        </a:defRPr>
      </a:lvl7pPr>
      <a:lvl8pPr marL="2801194" algn="l" defTabSz="800337" rtl="0" eaLnBrk="1" latinLnBrk="0" hangingPunct="1">
        <a:defRPr sz="1600" kern="1200">
          <a:solidFill>
            <a:schemeClr val="tx1"/>
          </a:solidFill>
          <a:latin typeface="+mn-lt"/>
          <a:ea typeface="+mn-ea"/>
          <a:cs typeface="+mn-cs"/>
        </a:defRPr>
      </a:lvl8pPr>
      <a:lvl9pPr marL="3201363" algn="l" defTabSz="800337"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BF8FF"/>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3075"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3076"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37" tIns="39969" rIns="79937" bIns="39969"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3078" name="Picture 5" descr="D:\Users\lizadal\Desktop\WHO-WPRO-EN-BW1_jpg.jpg"/>
          <p:cNvPicPr>
            <a:picLocks noChangeAspect="1" noChangeArrowheads="1"/>
          </p:cNvPicPr>
          <p:nvPr userDrawn="1"/>
        </p:nvPicPr>
        <p:blipFill>
          <a:blip r:embed="rId11">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7EE82644-7934-466D-83DC-62B825F0CDE9}"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5920" r:id="rId1"/>
    <p:sldLayoutId id="2147485921" r:id="rId2"/>
    <p:sldLayoutId id="2147485922" r:id="rId3"/>
    <p:sldLayoutId id="2147485923" r:id="rId4"/>
    <p:sldLayoutId id="2147485924" r:id="rId5"/>
    <p:sldLayoutId id="2147485861" r:id="rId6"/>
    <p:sldLayoutId id="2147485862" r:id="rId7"/>
    <p:sldLayoutId id="2147485863" r:id="rId8"/>
    <p:sldLayoutId id="2147485864" r:id="rId9"/>
  </p:sldLayoutIdLst>
  <p:timing>
    <p:tnLst>
      <p:par>
        <p:cTn id="1" dur="indefinite" restart="never" nodeType="tmRoot"/>
      </p:par>
    </p:tnLst>
  </p:timing>
  <p:hf hdr="0" dt="0"/>
  <p:txStyles>
    <p:titleStyle>
      <a:lvl1pPr algn="l" defTabSz="909638"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09638" rtl="0" eaLnBrk="0" fontAlgn="b" hangingPunct="0">
        <a:spcBef>
          <a:spcPct val="0"/>
        </a:spcBef>
        <a:spcAft>
          <a:spcPct val="0"/>
        </a:spcAft>
        <a:defRPr sz="4000" b="1">
          <a:solidFill>
            <a:srgbClr val="C00000"/>
          </a:solidFill>
          <a:latin typeface="Arial Black" pitchFamily="34" charset="0"/>
          <a:cs typeface="Arial" charset="0"/>
        </a:defRPr>
      </a:lvl2pPr>
      <a:lvl3pPr algn="l" defTabSz="909638" rtl="0" eaLnBrk="0" fontAlgn="b" hangingPunct="0">
        <a:spcBef>
          <a:spcPct val="0"/>
        </a:spcBef>
        <a:spcAft>
          <a:spcPct val="0"/>
        </a:spcAft>
        <a:defRPr sz="4000" b="1">
          <a:solidFill>
            <a:srgbClr val="C00000"/>
          </a:solidFill>
          <a:latin typeface="Arial Black" pitchFamily="34" charset="0"/>
          <a:cs typeface="Arial" charset="0"/>
        </a:defRPr>
      </a:lvl3pPr>
      <a:lvl4pPr algn="l" defTabSz="909638" rtl="0" eaLnBrk="0" fontAlgn="b" hangingPunct="0">
        <a:spcBef>
          <a:spcPct val="0"/>
        </a:spcBef>
        <a:spcAft>
          <a:spcPct val="0"/>
        </a:spcAft>
        <a:defRPr sz="4000" b="1">
          <a:solidFill>
            <a:srgbClr val="C00000"/>
          </a:solidFill>
          <a:latin typeface="Arial Black" pitchFamily="34" charset="0"/>
          <a:cs typeface="Arial" charset="0"/>
        </a:defRPr>
      </a:lvl4pPr>
      <a:lvl5pPr algn="l" defTabSz="909638" rtl="0" eaLnBrk="0" fontAlgn="b" hangingPunct="0">
        <a:spcBef>
          <a:spcPct val="0"/>
        </a:spcBef>
        <a:spcAft>
          <a:spcPct val="0"/>
        </a:spcAft>
        <a:defRPr sz="4000" b="1">
          <a:solidFill>
            <a:srgbClr val="C00000"/>
          </a:solidFill>
          <a:latin typeface="Arial Black" pitchFamily="34" charset="0"/>
          <a:cs typeface="Arial" charset="0"/>
        </a:defRPr>
      </a:lvl5pPr>
      <a:lvl6pPr marL="400170" algn="l" defTabSz="912890" rtl="0" fontAlgn="b">
        <a:spcBef>
          <a:spcPct val="0"/>
        </a:spcBef>
        <a:spcAft>
          <a:spcPct val="0"/>
        </a:spcAft>
        <a:defRPr sz="3500" b="1">
          <a:solidFill>
            <a:srgbClr val="000066"/>
          </a:solidFill>
          <a:latin typeface="Arial Narrow" pitchFamily="34" charset="0"/>
          <a:cs typeface="Arial" charset="0"/>
        </a:defRPr>
      </a:lvl6pPr>
      <a:lvl7pPr marL="800337" algn="l" defTabSz="912890" rtl="0" fontAlgn="b">
        <a:spcBef>
          <a:spcPct val="0"/>
        </a:spcBef>
        <a:spcAft>
          <a:spcPct val="0"/>
        </a:spcAft>
        <a:defRPr sz="3500" b="1">
          <a:solidFill>
            <a:srgbClr val="000066"/>
          </a:solidFill>
          <a:latin typeface="Arial Narrow" pitchFamily="34" charset="0"/>
          <a:cs typeface="Arial" charset="0"/>
        </a:defRPr>
      </a:lvl7pPr>
      <a:lvl8pPr marL="1200511" algn="l" defTabSz="912890" rtl="0" fontAlgn="b">
        <a:spcBef>
          <a:spcPct val="0"/>
        </a:spcBef>
        <a:spcAft>
          <a:spcPct val="0"/>
        </a:spcAft>
        <a:defRPr sz="3500" b="1">
          <a:solidFill>
            <a:srgbClr val="000066"/>
          </a:solidFill>
          <a:latin typeface="Arial Narrow" pitchFamily="34" charset="0"/>
          <a:cs typeface="Arial" charset="0"/>
        </a:defRPr>
      </a:lvl8pPr>
      <a:lvl9pPr marL="1600680" algn="l" defTabSz="912890" rtl="0" fontAlgn="b">
        <a:spcBef>
          <a:spcPct val="0"/>
        </a:spcBef>
        <a:spcAft>
          <a:spcPct val="0"/>
        </a:spcAft>
        <a:defRPr sz="3500" b="1">
          <a:solidFill>
            <a:srgbClr val="000066"/>
          </a:solidFill>
          <a:latin typeface="Arial Narrow" pitchFamily="34" charset="0"/>
          <a:cs typeface="Arial" charset="0"/>
        </a:defRPr>
      </a:lvl9pPr>
    </p:titleStyle>
    <p:bodyStyle>
      <a:lvl1pPr marL="338138" indent="-338138" algn="l" defTabSz="909638"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0100" indent="-27781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0950" indent="-266700"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5763" indent="-22066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2788" indent="-142875" algn="r" defTabSz="909638" rtl="1" eaLnBrk="0" fontAlgn="base" hangingPunct="0">
        <a:spcBef>
          <a:spcPct val="20000"/>
        </a:spcBef>
        <a:spcAft>
          <a:spcPct val="0"/>
        </a:spcAft>
        <a:buChar char="»"/>
        <a:defRPr sz="2000">
          <a:solidFill>
            <a:srgbClr val="000066"/>
          </a:solidFill>
          <a:latin typeface="+mn-lt"/>
          <a:cs typeface="+mn-cs"/>
        </a:defRPr>
      </a:lvl5pPr>
      <a:lvl6pPr marL="2385740" indent="-144506" algn="r" defTabSz="912890" rtl="1" fontAlgn="base">
        <a:spcBef>
          <a:spcPct val="20000"/>
        </a:spcBef>
        <a:spcAft>
          <a:spcPct val="0"/>
        </a:spcAft>
        <a:buChar char="»"/>
        <a:defRPr sz="2000">
          <a:solidFill>
            <a:srgbClr val="000066"/>
          </a:solidFill>
          <a:latin typeface="+mn-lt"/>
          <a:cs typeface="+mn-cs"/>
        </a:defRPr>
      </a:lvl6pPr>
      <a:lvl7pPr marL="2785910" indent="-144506" algn="r" defTabSz="912890" rtl="1" fontAlgn="base">
        <a:spcBef>
          <a:spcPct val="20000"/>
        </a:spcBef>
        <a:spcAft>
          <a:spcPct val="0"/>
        </a:spcAft>
        <a:buChar char="»"/>
        <a:defRPr sz="2000">
          <a:solidFill>
            <a:srgbClr val="000066"/>
          </a:solidFill>
          <a:latin typeface="+mn-lt"/>
          <a:cs typeface="+mn-cs"/>
        </a:defRPr>
      </a:lvl7pPr>
      <a:lvl8pPr marL="3186081" indent="-144506" algn="r" defTabSz="912890" rtl="1" fontAlgn="base">
        <a:spcBef>
          <a:spcPct val="20000"/>
        </a:spcBef>
        <a:spcAft>
          <a:spcPct val="0"/>
        </a:spcAft>
        <a:buChar char="»"/>
        <a:defRPr sz="2000">
          <a:solidFill>
            <a:srgbClr val="000066"/>
          </a:solidFill>
          <a:latin typeface="+mn-lt"/>
          <a:cs typeface="+mn-cs"/>
        </a:defRPr>
      </a:lvl8pPr>
      <a:lvl9pPr marL="3586251" indent="-144506" algn="r" defTabSz="912890"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337" rtl="0" eaLnBrk="1" latinLnBrk="0" hangingPunct="1">
        <a:defRPr sz="1600" kern="1200">
          <a:solidFill>
            <a:schemeClr val="tx1"/>
          </a:solidFill>
          <a:latin typeface="+mn-lt"/>
          <a:ea typeface="+mn-ea"/>
          <a:cs typeface="+mn-cs"/>
        </a:defRPr>
      </a:lvl1pPr>
      <a:lvl2pPr marL="400170" algn="l" defTabSz="800337" rtl="0" eaLnBrk="1" latinLnBrk="0" hangingPunct="1">
        <a:defRPr sz="1600" kern="1200">
          <a:solidFill>
            <a:schemeClr val="tx1"/>
          </a:solidFill>
          <a:latin typeface="+mn-lt"/>
          <a:ea typeface="+mn-ea"/>
          <a:cs typeface="+mn-cs"/>
        </a:defRPr>
      </a:lvl2pPr>
      <a:lvl3pPr marL="800337" algn="l" defTabSz="800337" rtl="0" eaLnBrk="1" latinLnBrk="0" hangingPunct="1">
        <a:defRPr sz="1600" kern="1200">
          <a:solidFill>
            <a:schemeClr val="tx1"/>
          </a:solidFill>
          <a:latin typeface="+mn-lt"/>
          <a:ea typeface="+mn-ea"/>
          <a:cs typeface="+mn-cs"/>
        </a:defRPr>
      </a:lvl3pPr>
      <a:lvl4pPr marL="1200511" algn="l" defTabSz="800337" rtl="0" eaLnBrk="1" latinLnBrk="0" hangingPunct="1">
        <a:defRPr sz="1600" kern="1200">
          <a:solidFill>
            <a:schemeClr val="tx1"/>
          </a:solidFill>
          <a:latin typeface="+mn-lt"/>
          <a:ea typeface="+mn-ea"/>
          <a:cs typeface="+mn-cs"/>
        </a:defRPr>
      </a:lvl4pPr>
      <a:lvl5pPr marL="1600680" algn="l" defTabSz="800337" rtl="0" eaLnBrk="1" latinLnBrk="0" hangingPunct="1">
        <a:defRPr sz="1600" kern="1200">
          <a:solidFill>
            <a:schemeClr val="tx1"/>
          </a:solidFill>
          <a:latin typeface="+mn-lt"/>
          <a:ea typeface="+mn-ea"/>
          <a:cs typeface="+mn-cs"/>
        </a:defRPr>
      </a:lvl5pPr>
      <a:lvl6pPr marL="2000853" algn="l" defTabSz="800337" rtl="0" eaLnBrk="1" latinLnBrk="0" hangingPunct="1">
        <a:defRPr sz="1600" kern="1200">
          <a:solidFill>
            <a:schemeClr val="tx1"/>
          </a:solidFill>
          <a:latin typeface="+mn-lt"/>
          <a:ea typeface="+mn-ea"/>
          <a:cs typeface="+mn-cs"/>
        </a:defRPr>
      </a:lvl6pPr>
      <a:lvl7pPr marL="2401024" algn="l" defTabSz="800337" rtl="0" eaLnBrk="1" latinLnBrk="0" hangingPunct="1">
        <a:defRPr sz="1600" kern="1200">
          <a:solidFill>
            <a:schemeClr val="tx1"/>
          </a:solidFill>
          <a:latin typeface="+mn-lt"/>
          <a:ea typeface="+mn-ea"/>
          <a:cs typeface="+mn-cs"/>
        </a:defRPr>
      </a:lvl7pPr>
      <a:lvl8pPr marL="2801194" algn="l" defTabSz="800337" rtl="0" eaLnBrk="1" latinLnBrk="0" hangingPunct="1">
        <a:defRPr sz="1600" kern="1200">
          <a:solidFill>
            <a:schemeClr val="tx1"/>
          </a:solidFill>
          <a:latin typeface="+mn-lt"/>
          <a:ea typeface="+mn-ea"/>
          <a:cs typeface="+mn-cs"/>
        </a:defRPr>
      </a:lvl8pPr>
      <a:lvl9pPr marL="3201363" algn="l" defTabSz="800337" rtl="0" eaLnBrk="1" latinLnBrk="0" hangingPunct="1">
        <a:defRPr sz="1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BF8FF"/>
        </a:soli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4099"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4100"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35" tIns="40018" rIns="80035" bIns="40018"/>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37" tIns="39969" rIns="79937" bIns="39969"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4102" name="Picture 5" descr="D:\Users\lizadal\Desktop\WHO-WPRO-EN-BW1_jpg.jpg"/>
          <p:cNvPicPr>
            <a:picLocks noChangeAspect="1" noChangeArrowheads="1"/>
          </p:cNvPicPr>
          <p:nvPr userDrawn="1"/>
        </p:nvPicPr>
        <p:blipFill>
          <a:blip r:embed="rId13">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E83B0395-65E7-45F0-9FF0-8249AEBA5B4E}"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5925" r:id="rId1"/>
    <p:sldLayoutId id="2147485926" r:id="rId2"/>
    <p:sldLayoutId id="2147485927" r:id="rId3"/>
    <p:sldLayoutId id="2147485928" r:id="rId4"/>
    <p:sldLayoutId id="2147485929" r:id="rId5"/>
    <p:sldLayoutId id="2147485865" r:id="rId6"/>
    <p:sldLayoutId id="2147485866" r:id="rId7"/>
    <p:sldLayoutId id="2147485867" r:id="rId8"/>
    <p:sldLayoutId id="2147485868" r:id="rId9"/>
    <p:sldLayoutId id="2147485930" r:id="rId10"/>
    <p:sldLayoutId id="2147485931" r:id="rId11"/>
  </p:sldLayoutIdLst>
  <p:timing>
    <p:tnLst>
      <p:par>
        <p:cTn id="1" dur="indefinite" restart="never" nodeType="tmRoot"/>
      </p:par>
    </p:tnLst>
  </p:timing>
  <p:hf hdr="0" dt="0"/>
  <p:txStyles>
    <p:titleStyle>
      <a:lvl1pPr algn="l" defTabSz="909638"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09638" rtl="0" eaLnBrk="0" fontAlgn="b" hangingPunct="0">
        <a:spcBef>
          <a:spcPct val="0"/>
        </a:spcBef>
        <a:spcAft>
          <a:spcPct val="0"/>
        </a:spcAft>
        <a:defRPr sz="4000" b="1">
          <a:solidFill>
            <a:srgbClr val="C00000"/>
          </a:solidFill>
          <a:latin typeface="Arial Black" pitchFamily="34" charset="0"/>
          <a:cs typeface="Arial" charset="0"/>
        </a:defRPr>
      </a:lvl2pPr>
      <a:lvl3pPr algn="l" defTabSz="909638" rtl="0" eaLnBrk="0" fontAlgn="b" hangingPunct="0">
        <a:spcBef>
          <a:spcPct val="0"/>
        </a:spcBef>
        <a:spcAft>
          <a:spcPct val="0"/>
        </a:spcAft>
        <a:defRPr sz="4000" b="1">
          <a:solidFill>
            <a:srgbClr val="C00000"/>
          </a:solidFill>
          <a:latin typeface="Arial Black" pitchFamily="34" charset="0"/>
          <a:cs typeface="Arial" charset="0"/>
        </a:defRPr>
      </a:lvl3pPr>
      <a:lvl4pPr algn="l" defTabSz="909638" rtl="0" eaLnBrk="0" fontAlgn="b" hangingPunct="0">
        <a:spcBef>
          <a:spcPct val="0"/>
        </a:spcBef>
        <a:spcAft>
          <a:spcPct val="0"/>
        </a:spcAft>
        <a:defRPr sz="4000" b="1">
          <a:solidFill>
            <a:srgbClr val="C00000"/>
          </a:solidFill>
          <a:latin typeface="Arial Black" pitchFamily="34" charset="0"/>
          <a:cs typeface="Arial" charset="0"/>
        </a:defRPr>
      </a:lvl4pPr>
      <a:lvl5pPr algn="l" defTabSz="909638" rtl="0" eaLnBrk="0" fontAlgn="b" hangingPunct="0">
        <a:spcBef>
          <a:spcPct val="0"/>
        </a:spcBef>
        <a:spcAft>
          <a:spcPct val="0"/>
        </a:spcAft>
        <a:defRPr sz="4000" b="1">
          <a:solidFill>
            <a:srgbClr val="C00000"/>
          </a:solidFill>
          <a:latin typeface="Arial Black" pitchFamily="34" charset="0"/>
          <a:cs typeface="Arial" charset="0"/>
        </a:defRPr>
      </a:lvl5pPr>
      <a:lvl6pPr marL="400170" algn="l" defTabSz="912890" rtl="0" fontAlgn="b">
        <a:spcBef>
          <a:spcPct val="0"/>
        </a:spcBef>
        <a:spcAft>
          <a:spcPct val="0"/>
        </a:spcAft>
        <a:defRPr sz="3500" b="1">
          <a:solidFill>
            <a:srgbClr val="000066"/>
          </a:solidFill>
          <a:latin typeface="Arial Narrow" pitchFamily="34" charset="0"/>
          <a:cs typeface="Arial" charset="0"/>
        </a:defRPr>
      </a:lvl6pPr>
      <a:lvl7pPr marL="800337" algn="l" defTabSz="912890" rtl="0" fontAlgn="b">
        <a:spcBef>
          <a:spcPct val="0"/>
        </a:spcBef>
        <a:spcAft>
          <a:spcPct val="0"/>
        </a:spcAft>
        <a:defRPr sz="3500" b="1">
          <a:solidFill>
            <a:srgbClr val="000066"/>
          </a:solidFill>
          <a:latin typeface="Arial Narrow" pitchFamily="34" charset="0"/>
          <a:cs typeface="Arial" charset="0"/>
        </a:defRPr>
      </a:lvl7pPr>
      <a:lvl8pPr marL="1200511" algn="l" defTabSz="912890" rtl="0" fontAlgn="b">
        <a:spcBef>
          <a:spcPct val="0"/>
        </a:spcBef>
        <a:spcAft>
          <a:spcPct val="0"/>
        </a:spcAft>
        <a:defRPr sz="3500" b="1">
          <a:solidFill>
            <a:srgbClr val="000066"/>
          </a:solidFill>
          <a:latin typeface="Arial Narrow" pitchFamily="34" charset="0"/>
          <a:cs typeface="Arial" charset="0"/>
        </a:defRPr>
      </a:lvl8pPr>
      <a:lvl9pPr marL="1600680" algn="l" defTabSz="912890" rtl="0" fontAlgn="b">
        <a:spcBef>
          <a:spcPct val="0"/>
        </a:spcBef>
        <a:spcAft>
          <a:spcPct val="0"/>
        </a:spcAft>
        <a:defRPr sz="3500" b="1">
          <a:solidFill>
            <a:srgbClr val="000066"/>
          </a:solidFill>
          <a:latin typeface="Arial Narrow" pitchFamily="34" charset="0"/>
          <a:cs typeface="Arial" charset="0"/>
        </a:defRPr>
      </a:lvl9pPr>
    </p:titleStyle>
    <p:bodyStyle>
      <a:lvl1pPr marL="338138" indent="-338138" algn="l" defTabSz="909638"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0100" indent="-27781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0950" indent="-266700"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5763" indent="-220663" algn="l" defTabSz="909638"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2788" indent="-142875" algn="r" defTabSz="909638" rtl="1" eaLnBrk="0" fontAlgn="base" hangingPunct="0">
        <a:spcBef>
          <a:spcPct val="20000"/>
        </a:spcBef>
        <a:spcAft>
          <a:spcPct val="0"/>
        </a:spcAft>
        <a:buChar char="»"/>
        <a:defRPr sz="2000">
          <a:solidFill>
            <a:srgbClr val="000066"/>
          </a:solidFill>
          <a:latin typeface="+mn-lt"/>
          <a:cs typeface="+mn-cs"/>
        </a:defRPr>
      </a:lvl5pPr>
      <a:lvl6pPr marL="2385740" indent="-144506" algn="r" defTabSz="912890" rtl="1" fontAlgn="base">
        <a:spcBef>
          <a:spcPct val="20000"/>
        </a:spcBef>
        <a:spcAft>
          <a:spcPct val="0"/>
        </a:spcAft>
        <a:buChar char="»"/>
        <a:defRPr sz="2000">
          <a:solidFill>
            <a:srgbClr val="000066"/>
          </a:solidFill>
          <a:latin typeface="+mn-lt"/>
          <a:cs typeface="+mn-cs"/>
        </a:defRPr>
      </a:lvl6pPr>
      <a:lvl7pPr marL="2785910" indent="-144506" algn="r" defTabSz="912890" rtl="1" fontAlgn="base">
        <a:spcBef>
          <a:spcPct val="20000"/>
        </a:spcBef>
        <a:spcAft>
          <a:spcPct val="0"/>
        </a:spcAft>
        <a:buChar char="»"/>
        <a:defRPr sz="2000">
          <a:solidFill>
            <a:srgbClr val="000066"/>
          </a:solidFill>
          <a:latin typeface="+mn-lt"/>
          <a:cs typeface="+mn-cs"/>
        </a:defRPr>
      </a:lvl7pPr>
      <a:lvl8pPr marL="3186081" indent="-144506" algn="r" defTabSz="912890" rtl="1" fontAlgn="base">
        <a:spcBef>
          <a:spcPct val="20000"/>
        </a:spcBef>
        <a:spcAft>
          <a:spcPct val="0"/>
        </a:spcAft>
        <a:buChar char="»"/>
        <a:defRPr sz="2000">
          <a:solidFill>
            <a:srgbClr val="000066"/>
          </a:solidFill>
          <a:latin typeface="+mn-lt"/>
          <a:cs typeface="+mn-cs"/>
        </a:defRPr>
      </a:lvl8pPr>
      <a:lvl9pPr marL="3586251" indent="-144506" algn="r" defTabSz="912890"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337" rtl="0" eaLnBrk="1" latinLnBrk="0" hangingPunct="1">
        <a:defRPr sz="1600" kern="1200">
          <a:solidFill>
            <a:schemeClr val="tx1"/>
          </a:solidFill>
          <a:latin typeface="+mn-lt"/>
          <a:ea typeface="+mn-ea"/>
          <a:cs typeface="+mn-cs"/>
        </a:defRPr>
      </a:lvl1pPr>
      <a:lvl2pPr marL="400170" algn="l" defTabSz="800337" rtl="0" eaLnBrk="1" latinLnBrk="0" hangingPunct="1">
        <a:defRPr sz="1600" kern="1200">
          <a:solidFill>
            <a:schemeClr val="tx1"/>
          </a:solidFill>
          <a:latin typeface="+mn-lt"/>
          <a:ea typeface="+mn-ea"/>
          <a:cs typeface="+mn-cs"/>
        </a:defRPr>
      </a:lvl2pPr>
      <a:lvl3pPr marL="800337" algn="l" defTabSz="800337" rtl="0" eaLnBrk="1" latinLnBrk="0" hangingPunct="1">
        <a:defRPr sz="1600" kern="1200">
          <a:solidFill>
            <a:schemeClr val="tx1"/>
          </a:solidFill>
          <a:latin typeface="+mn-lt"/>
          <a:ea typeface="+mn-ea"/>
          <a:cs typeface="+mn-cs"/>
        </a:defRPr>
      </a:lvl3pPr>
      <a:lvl4pPr marL="1200511" algn="l" defTabSz="800337" rtl="0" eaLnBrk="1" latinLnBrk="0" hangingPunct="1">
        <a:defRPr sz="1600" kern="1200">
          <a:solidFill>
            <a:schemeClr val="tx1"/>
          </a:solidFill>
          <a:latin typeface="+mn-lt"/>
          <a:ea typeface="+mn-ea"/>
          <a:cs typeface="+mn-cs"/>
        </a:defRPr>
      </a:lvl4pPr>
      <a:lvl5pPr marL="1600680" algn="l" defTabSz="800337" rtl="0" eaLnBrk="1" latinLnBrk="0" hangingPunct="1">
        <a:defRPr sz="1600" kern="1200">
          <a:solidFill>
            <a:schemeClr val="tx1"/>
          </a:solidFill>
          <a:latin typeface="+mn-lt"/>
          <a:ea typeface="+mn-ea"/>
          <a:cs typeface="+mn-cs"/>
        </a:defRPr>
      </a:lvl5pPr>
      <a:lvl6pPr marL="2000853" algn="l" defTabSz="800337" rtl="0" eaLnBrk="1" latinLnBrk="0" hangingPunct="1">
        <a:defRPr sz="1600" kern="1200">
          <a:solidFill>
            <a:schemeClr val="tx1"/>
          </a:solidFill>
          <a:latin typeface="+mn-lt"/>
          <a:ea typeface="+mn-ea"/>
          <a:cs typeface="+mn-cs"/>
        </a:defRPr>
      </a:lvl6pPr>
      <a:lvl7pPr marL="2401024" algn="l" defTabSz="800337" rtl="0" eaLnBrk="1" latinLnBrk="0" hangingPunct="1">
        <a:defRPr sz="1600" kern="1200">
          <a:solidFill>
            <a:schemeClr val="tx1"/>
          </a:solidFill>
          <a:latin typeface="+mn-lt"/>
          <a:ea typeface="+mn-ea"/>
          <a:cs typeface="+mn-cs"/>
        </a:defRPr>
      </a:lvl7pPr>
      <a:lvl8pPr marL="2801194" algn="l" defTabSz="800337" rtl="0" eaLnBrk="1" latinLnBrk="0" hangingPunct="1">
        <a:defRPr sz="1600" kern="1200">
          <a:solidFill>
            <a:schemeClr val="tx1"/>
          </a:solidFill>
          <a:latin typeface="+mn-lt"/>
          <a:ea typeface="+mn-ea"/>
          <a:cs typeface="+mn-cs"/>
        </a:defRPr>
      </a:lvl8pPr>
      <a:lvl9pPr marL="3201363" algn="l" defTabSz="800337" rtl="0" eaLnBrk="1" latinLnBrk="0" hangingPunct="1">
        <a:defRPr sz="1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BF8FF"/>
        </a:solidFill>
        <a:effectLst/>
      </p:bgPr>
    </p:bg>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7171"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7172"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49" tIns="40025" rIns="80049" bIns="40025"/>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51" tIns="39976" rIns="79951" bIns="39976"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7174" name="Picture 5" descr="D:\Users\lizadal\Desktop\WHO-WPRO-EN-BW1_jpg.jpg"/>
          <p:cNvPicPr>
            <a:picLocks noChangeAspect="1" noChangeArrowheads="1"/>
          </p:cNvPicPr>
          <p:nvPr userDrawn="1"/>
        </p:nvPicPr>
        <p:blipFill>
          <a:blip r:embed="rId8">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742D32BC-FFEA-4722-8BE4-5BDE168EFDAC}"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
        <p:nvSpPr>
          <p:cNvPr id="1032" name="TextBox 1"/>
          <p:cNvSpPr txBox="1">
            <a:spLocks noChangeArrowheads="1"/>
          </p:cNvSpPr>
          <p:nvPr userDrawn="1"/>
        </p:nvSpPr>
        <p:spPr bwMode="auto">
          <a:xfrm>
            <a:off x="5943600" y="6243638"/>
            <a:ext cx="23828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49" tIns="40025" rIns="80049" bIns="40025">
            <a:spAutoFit/>
          </a:bodyPr>
          <a:lstStyle>
            <a:lvl1pPr eaLnBrk="0" hangingPunct="0">
              <a:defRPr sz="4400" b="1">
                <a:solidFill>
                  <a:srgbClr val="1E7FB8"/>
                </a:solidFill>
                <a:latin typeface="Arial Narrow" pitchFamily="34" charset="0"/>
                <a:cs typeface="Arial" charset="0"/>
              </a:defRPr>
            </a:lvl1pPr>
            <a:lvl2pPr marL="742950" indent="-285750" eaLnBrk="0" hangingPunct="0">
              <a:defRPr sz="4400" b="1">
                <a:solidFill>
                  <a:srgbClr val="1E7FB8"/>
                </a:solidFill>
                <a:latin typeface="Arial Narrow" pitchFamily="34" charset="0"/>
                <a:cs typeface="Arial" charset="0"/>
              </a:defRPr>
            </a:lvl2pPr>
            <a:lvl3pPr marL="1143000" indent="-228600" eaLnBrk="0" hangingPunct="0">
              <a:defRPr sz="4400" b="1">
                <a:solidFill>
                  <a:srgbClr val="1E7FB8"/>
                </a:solidFill>
                <a:latin typeface="Arial Narrow" pitchFamily="34" charset="0"/>
                <a:cs typeface="Arial" charset="0"/>
              </a:defRPr>
            </a:lvl3pPr>
            <a:lvl4pPr marL="1600200" indent="-228600" eaLnBrk="0" hangingPunct="0">
              <a:defRPr sz="4400" b="1">
                <a:solidFill>
                  <a:srgbClr val="1E7FB8"/>
                </a:solidFill>
                <a:latin typeface="Arial Narrow" pitchFamily="34" charset="0"/>
                <a:cs typeface="Arial" charset="0"/>
              </a:defRPr>
            </a:lvl4pPr>
            <a:lvl5pPr marL="2057400" indent="-228600" eaLnBrk="0" hangingPunct="0">
              <a:defRPr sz="4400" b="1">
                <a:solidFill>
                  <a:srgbClr val="1E7FB8"/>
                </a:solidFill>
                <a:latin typeface="Arial Narrow" pitchFamily="34" charset="0"/>
                <a:cs typeface="Arial" charset="0"/>
              </a:defRPr>
            </a:lvl5pPr>
            <a:lvl6pPr marL="2514600" indent="-228600" eaLnBrk="0" fontAlgn="base" hangingPunct="0">
              <a:spcBef>
                <a:spcPct val="0"/>
              </a:spcBef>
              <a:spcAft>
                <a:spcPct val="0"/>
              </a:spcAft>
              <a:defRPr sz="4400" b="1">
                <a:solidFill>
                  <a:srgbClr val="1E7FB8"/>
                </a:solidFill>
                <a:latin typeface="Arial Narrow" pitchFamily="34" charset="0"/>
                <a:cs typeface="Arial" charset="0"/>
              </a:defRPr>
            </a:lvl6pPr>
            <a:lvl7pPr marL="2971800" indent="-228600" eaLnBrk="0" fontAlgn="base" hangingPunct="0">
              <a:spcBef>
                <a:spcPct val="0"/>
              </a:spcBef>
              <a:spcAft>
                <a:spcPct val="0"/>
              </a:spcAft>
              <a:defRPr sz="4400" b="1">
                <a:solidFill>
                  <a:srgbClr val="1E7FB8"/>
                </a:solidFill>
                <a:latin typeface="Arial Narrow" pitchFamily="34" charset="0"/>
                <a:cs typeface="Arial" charset="0"/>
              </a:defRPr>
            </a:lvl7pPr>
            <a:lvl8pPr marL="3429000" indent="-228600" eaLnBrk="0" fontAlgn="base" hangingPunct="0">
              <a:spcBef>
                <a:spcPct val="0"/>
              </a:spcBef>
              <a:spcAft>
                <a:spcPct val="0"/>
              </a:spcAft>
              <a:defRPr sz="4400" b="1">
                <a:solidFill>
                  <a:srgbClr val="1E7FB8"/>
                </a:solidFill>
                <a:latin typeface="Arial Narrow" pitchFamily="34" charset="0"/>
                <a:cs typeface="Arial" charset="0"/>
              </a:defRPr>
            </a:lvl8pPr>
            <a:lvl9pPr marL="3886200" indent="-228600" eaLnBrk="0" fontAlgn="base" hangingPunct="0">
              <a:spcBef>
                <a:spcPct val="0"/>
              </a:spcBef>
              <a:spcAft>
                <a:spcPct val="0"/>
              </a:spcAft>
              <a:defRPr sz="4400" b="1">
                <a:solidFill>
                  <a:srgbClr val="1E7FB8"/>
                </a:solidFill>
                <a:latin typeface="Arial Narrow" pitchFamily="34" charset="0"/>
                <a:cs typeface="Arial" charset="0"/>
              </a:defRPr>
            </a:lvl9pPr>
          </a:lstStyle>
          <a:p>
            <a:pPr algn="l" defTabSz="913271" eaLnBrk="1" fontAlgn="auto" hangingPunct="1">
              <a:spcBef>
                <a:spcPts val="0"/>
              </a:spcBef>
              <a:spcAft>
                <a:spcPts val="0"/>
              </a:spcAft>
              <a:buClrTx/>
              <a:buSzTx/>
              <a:buFontTx/>
              <a:buNone/>
              <a:defRPr/>
            </a:pPr>
            <a:r>
              <a:rPr lang="en-GB" altLang="en-US" sz="1800" dirty="0" smtClean="0">
                <a:solidFill>
                  <a:srgbClr val="FFFFFF"/>
                </a:solidFill>
                <a:latin typeface="Arial" charset="0"/>
                <a:ea typeface="+mn-ea"/>
              </a:rPr>
              <a:t>Policy and planning</a:t>
            </a:r>
          </a:p>
        </p:txBody>
      </p:sp>
    </p:spTree>
  </p:cSld>
  <p:clrMap bg1="lt1" tx1="dk1" bg2="lt2" tx2="dk2" accent1="accent1" accent2="accent2" accent3="accent3" accent4="accent4" accent5="accent5" accent6="accent6" hlink="hlink" folHlink="folHlink"/>
  <p:sldLayoutIdLst>
    <p:sldLayoutId id="2147485939" r:id="rId1"/>
    <p:sldLayoutId id="2147485940" r:id="rId2"/>
    <p:sldLayoutId id="2147485869" r:id="rId3"/>
    <p:sldLayoutId id="2147485941" r:id="rId4"/>
    <p:sldLayoutId id="2147485942" r:id="rId5"/>
    <p:sldLayoutId id="2147485943" r:id="rId6"/>
  </p:sldLayoutIdLst>
  <p:timing>
    <p:tnLst>
      <p:par>
        <p:cTn id="1" dur="indefinite" restart="never" nodeType="tmRoot"/>
      </p:par>
    </p:tnLst>
  </p:timing>
  <p:hf hdr="0" dt="0"/>
  <p:txStyles>
    <p:titleStyle>
      <a:lvl1pPr algn="l" defTabSz="911225"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11225" rtl="0" eaLnBrk="0" fontAlgn="b" hangingPunct="0">
        <a:spcBef>
          <a:spcPct val="0"/>
        </a:spcBef>
        <a:spcAft>
          <a:spcPct val="0"/>
        </a:spcAft>
        <a:defRPr sz="4000" b="1">
          <a:solidFill>
            <a:srgbClr val="C00000"/>
          </a:solidFill>
          <a:latin typeface="Arial Black" pitchFamily="34" charset="0"/>
          <a:cs typeface="Arial" charset="0"/>
        </a:defRPr>
      </a:lvl2pPr>
      <a:lvl3pPr algn="l" defTabSz="911225" rtl="0" eaLnBrk="0" fontAlgn="b" hangingPunct="0">
        <a:spcBef>
          <a:spcPct val="0"/>
        </a:spcBef>
        <a:spcAft>
          <a:spcPct val="0"/>
        </a:spcAft>
        <a:defRPr sz="4000" b="1">
          <a:solidFill>
            <a:srgbClr val="C00000"/>
          </a:solidFill>
          <a:latin typeface="Arial Black" pitchFamily="34" charset="0"/>
          <a:cs typeface="Arial" charset="0"/>
        </a:defRPr>
      </a:lvl3pPr>
      <a:lvl4pPr algn="l" defTabSz="911225" rtl="0" eaLnBrk="0" fontAlgn="b" hangingPunct="0">
        <a:spcBef>
          <a:spcPct val="0"/>
        </a:spcBef>
        <a:spcAft>
          <a:spcPct val="0"/>
        </a:spcAft>
        <a:defRPr sz="4000" b="1">
          <a:solidFill>
            <a:srgbClr val="C00000"/>
          </a:solidFill>
          <a:latin typeface="Arial Black" pitchFamily="34" charset="0"/>
          <a:cs typeface="Arial" charset="0"/>
        </a:defRPr>
      </a:lvl4pPr>
      <a:lvl5pPr algn="l" defTabSz="911225" rtl="0" eaLnBrk="0" fontAlgn="b" hangingPunct="0">
        <a:spcBef>
          <a:spcPct val="0"/>
        </a:spcBef>
        <a:spcAft>
          <a:spcPct val="0"/>
        </a:spcAft>
        <a:defRPr sz="4000" b="1">
          <a:solidFill>
            <a:srgbClr val="C00000"/>
          </a:solidFill>
          <a:latin typeface="Arial Black" pitchFamily="34" charset="0"/>
          <a:cs typeface="Arial" charset="0"/>
        </a:defRPr>
      </a:lvl5pPr>
      <a:lvl6pPr marL="400241" algn="l" defTabSz="913051" rtl="0" fontAlgn="b">
        <a:spcBef>
          <a:spcPct val="0"/>
        </a:spcBef>
        <a:spcAft>
          <a:spcPct val="0"/>
        </a:spcAft>
        <a:defRPr sz="3500" b="1">
          <a:solidFill>
            <a:srgbClr val="000066"/>
          </a:solidFill>
          <a:latin typeface="Arial Narrow" pitchFamily="34" charset="0"/>
          <a:cs typeface="Arial" charset="0"/>
        </a:defRPr>
      </a:lvl6pPr>
      <a:lvl7pPr marL="800479" algn="l" defTabSz="913051" rtl="0" fontAlgn="b">
        <a:spcBef>
          <a:spcPct val="0"/>
        </a:spcBef>
        <a:spcAft>
          <a:spcPct val="0"/>
        </a:spcAft>
        <a:defRPr sz="3500" b="1">
          <a:solidFill>
            <a:srgbClr val="000066"/>
          </a:solidFill>
          <a:latin typeface="Arial Narrow" pitchFamily="34" charset="0"/>
          <a:cs typeface="Arial" charset="0"/>
        </a:defRPr>
      </a:lvl7pPr>
      <a:lvl8pPr marL="1200723" algn="l" defTabSz="913051" rtl="0" fontAlgn="b">
        <a:spcBef>
          <a:spcPct val="0"/>
        </a:spcBef>
        <a:spcAft>
          <a:spcPct val="0"/>
        </a:spcAft>
        <a:defRPr sz="3500" b="1">
          <a:solidFill>
            <a:srgbClr val="000066"/>
          </a:solidFill>
          <a:latin typeface="Arial Narrow" pitchFamily="34" charset="0"/>
          <a:cs typeface="Arial" charset="0"/>
        </a:defRPr>
      </a:lvl8pPr>
      <a:lvl9pPr marL="1600963" algn="l" defTabSz="913051" rtl="0" fontAlgn="b">
        <a:spcBef>
          <a:spcPct val="0"/>
        </a:spcBef>
        <a:spcAft>
          <a:spcPct val="0"/>
        </a:spcAft>
        <a:defRPr sz="3500" b="1">
          <a:solidFill>
            <a:srgbClr val="000066"/>
          </a:solidFill>
          <a:latin typeface="Arial Narrow" pitchFamily="34" charset="0"/>
          <a:cs typeface="Arial" charset="0"/>
        </a:defRPr>
      </a:lvl9pPr>
    </p:titleStyle>
    <p:bodyStyle>
      <a:lvl1pPr marL="339725" indent="-339725" algn="l" defTabSz="911225"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1688" indent="-279400"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2538" indent="-268288"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7350" indent="-222250"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4375" indent="-144463" algn="r" defTabSz="911225" rtl="1" eaLnBrk="0" fontAlgn="base" hangingPunct="0">
        <a:spcBef>
          <a:spcPct val="20000"/>
        </a:spcBef>
        <a:spcAft>
          <a:spcPct val="0"/>
        </a:spcAft>
        <a:buChar char="»"/>
        <a:defRPr sz="2000">
          <a:solidFill>
            <a:srgbClr val="000066"/>
          </a:solidFill>
          <a:latin typeface="+mn-lt"/>
          <a:cs typeface="+mn-cs"/>
        </a:defRPr>
      </a:lvl5pPr>
      <a:lvl6pPr marL="2386161" indent="-144531" algn="r" defTabSz="913051" rtl="1" fontAlgn="base">
        <a:spcBef>
          <a:spcPct val="20000"/>
        </a:spcBef>
        <a:spcAft>
          <a:spcPct val="0"/>
        </a:spcAft>
        <a:buChar char="»"/>
        <a:defRPr sz="2000">
          <a:solidFill>
            <a:srgbClr val="000066"/>
          </a:solidFill>
          <a:latin typeface="+mn-lt"/>
          <a:cs typeface="+mn-cs"/>
        </a:defRPr>
      </a:lvl6pPr>
      <a:lvl7pPr marL="2786401" indent="-144531" algn="r" defTabSz="913051" rtl="1" fontAlgn="base">
        <a:spcBef>
          <a:spcPct val="20000"/>
        </a:spcBef>
        <a:spcAft>
          <a:spcPct val="0"/>
        </a:spcAft>
        <a:buChar char="»"/>
        <a:defRPr sz="2000">
          <a:solidFill>
            <a:srgbClr val="000066"/>
          </a:solidFill>
          <a:latin typeface="+mn-lt"/>
          <a:cs typeface="+mn-cs"/>
        </a:defRPr>
      </a:lvl7pPr>
      <a:lvl8pPr marL="3186643" indent="-144531" algn="r" defTabSz="913051" rtl="1" fontAlgn="base">
        <a:spcBef>
          <a:spcPct val="20000"/>
        </a:spcBef>
        <a:spcAft>
          <a:spcPct val="0"/>
        </a:spcAft>
        <a:buChar char="»"/>
        <a:defRPr sz="2000">
          <a:solidFill>
            <a:srgbClr val="000066"/>
          </a:solidFill>
          <a:latin typeface="+mn-lt"/>
          <a:cs typeface="+mn-cs"/>
        </a:defRPr>
      </a:lvl8pPr>
      <a:lvl9pPr marL="3586884" indent="-144531" algn="r" defTabSz="913051"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479" rtl="0" eaLnBrk="1" latinLnBrk="0" hangingPunct="1">
        <a:defRPr sz="1600" kern="1200">
          <a:solidFill>
            <a:schemeClr val="tx1"/>
          </a:solidFill>
          <a:latin typeface="+mn-lt"/>
          <a:ea typeface="+mn-ea"/>
          <a:cs typeface="+mn-cs"/>
        </a:defRPr>
      </a:lvl1pPr>
      <a:lvl2pPr marL="400241" algn="l" defTabSz="800479" rtl="0" eaLnBrk="1" latinLnBrk="0" hangingPunct="1">
        <a:defRPr sz="1600" kern="1200">
          <a:solidFill>
            <a:schemeClr val="tx1"/>
          </a:solidFill>
          <a:latin typeface="+mn-lt"/>
          <a:ea typeface="+mn-ea"/>
          <a:cs typeface="+mn-cs"/>
        </a:defRPr>
      </a:lvl2pPr>
      <a:lvl3pPr marL="800479" algn="l" defTabSz="800479" rtl="0" eaLnBrk="1" latinLnBrk="0" hangingPunct="1">
        <a:defRPr sz="1600" kern="1200">
          <a:solidFill>
            <a:schemeClr val="tx1"/>
          </a:solidFill>
          <a:latin typeface="+mn-lt"/>
          <a:ea typeface="+mn-ea"/>
          <a:cs typeface="+mn-cs"/>
        </a:defRPr>
      </a:lvl3pPr>
      <a:lvl4pPr marL="1200723" algn="l" defTabSz="800479" rtl="0" eaLnBrk="1" latinLnBrk="0" hangingPunct="1">
        <a:defRPr sz="1600" kern="1200">
          <a:solidFill>
            <a:schemeClr val="tx1"/>
          </a:solidFill>
          <a:latin typeface="+mn-lt"/>
          <a:ea typeface="+mn-ea"/>
          <a:cs typeface="+mn-cs"/>
        </a:defRPr>
      </a:lvl4pPr>
      <a:lvl5pPr marL="1600963" algn="l" defTabSz="800479" rtl="0" eaLnBrk="1" latinLnBrk="0" hangingPunct="1">
        <a:defRPr sz="1600" kern="1200">
          <a:solidFill>
            <a:schemeClr val="tx1"/>
          </a:solidFill>
          <a:latin typeface="+mn-lt"/>
          <a:ea typeface="+mn-ea"/>
          <a:cs typeface="+mn-cs"/>
        </a:defRPr>
      </a:lvl5pPr>
      <a:lvl6pPr marL="2001206" algn="l" defTabSz="800479" rtl="0" eaLnBrk="1" latinLnBrk="0" hangingPunct="1">
        <a:defRPr sz="1600" kern="1200">
          <a:solidFill>
            <a:schemeClr val="tx1"/>
          </a:solidFill>
          <a:latin typeface="+mn-lt"/>
          <a:ea typeface="+mn-ea"/>
          <a:cs typeface="+mn-cs"/>
        </a:defRPr>
      </a:lvl6pPr>
      <a:lvl7pPr marL="2401447" algn="l" defTabSz="800479" rtl="0" eaLnBrk="1" latinLnBrk="0" hangingPunct="1">
        <a:defRPr sz="1600" kern="1200">
          <a:solidFill>
            <a:schemeClr val="tx1"/>
          </a:solidFill>
          <a:latin typeface="+mn-lt"/>
          <a:ea typeface="+mn-ea"/>
          <a:cs typeface="+mn-cs"/>
        </a:defRPr>
      </a:lvl7pPr>
      <a:lvl8pPr marL="2801688" algn="l" defTabSz="800479" rtl="0" eaLnBrk="1" latinLnBrk="0" hangingPunct="1">
        <a:defRPr sz="1600" kern="1200">
          <a:solidFill>
            <a:schemeClr val="tx1"/>
          </a:solidFill>
          <a:latin typeface="+mn-lt"/>
          <a:ea typeface="+mn-ea"/>
          <a:cs typeface="+mn-cs"/>
        </a:defRPr>
      </a:lvl8pPr>
      <a:lvl9pPr marL="3201928" algn="l" defTabSz="800479" rtl="0" eaLnBrk="1" latinLnBrk="0" hangingPunct="1">
        <a:defRPr sz="16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bwMode="auto">
          <a:xfrm>
            <a:off x="0" y="0"/>
            <a:ext cx="9144000" cy="12382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285699" name="Rectangle 3"/>
          <p:cNvSpPr>
            <a:spLocks noGrp="1" noChangeArrowheads="1"/>
          </p:cNvSpPr>
          <p:nvPr>
            <p:ph type="body" idx="1"/>
          </p:nvPr>
        </p:nvSpPr>
        <p:spPr bwMode="auto">
          <a:xfrm>
            <a:off x="442913" y="1381125"/>
            <a:ext cx="8291512" cy="461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6" name="Line 4"/>
          <p:cNvSpPr>
            <a:spLocks noChangeShapeType="1"/>
          </p:cNvSpPr>
          <p:nvPr/>
        </p:nvSpPr>
        <p:spPr bwMode="auto">
          <a:xfrm>
            <a:off x="0" y="1246188"/>
            <a:ext cx="9144000" cy="0"/>
          </a:xfrm>
          <a:prstGeom prst="line">
            <a:avLst/>
          </a:prstGeom>
          <a:noFill/>
          <a:ln w="38100">
            <a:solidFill>
              <a:srgbClr val="1E7FB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bg2"/>
                  </a:outerShdw>
                </a:effectLst>
              </a14:hiddenEffects>
            </a:ext>
          </a:extLst>
        </p:spPr>
        <p:txBody>
          <a:bodyPr lIns="80091" tIns="40046" rIns="80091" bIns="40046"/>
          <a:lstStyle/>
          <a:p>
            <a:endParaRPr lang="en-US"/>
          </a:p>
        </p:txBody>
      </p:sp>
      <p:sp>
        <p:nvSpPr>
          <p:cNvPr id="10245" name="Rectangle 5"/>
          <p:cNvSpPr>
            <a:spLocks noChangeArrowheads="1"/>
          </p:cNvSpPr>
          <p:nvPr/>
        </p:nvSpPr>
        <p:spPr bwMode="auto">
          <a:xfrm>
            <a:off x="1588" y="6015038"/>
            <a:ext cx="9144000" cy="842962"/>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91" tIns="40046" rIns="80091" bIns="40046"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defTabSz="912813">
              <a:defRPr sz="2400">
                <a:solidFill>
                  <a:schemeClr val="bg1"/>
                </a:solidFill>
                <a:latin typeface="Times New Roman" pitchFamily="18" charset="0"/>
                <a:ea typeface="Arial Unicode MS" pitchFamily="34" charset="-128"/>
                <a:cs typeface="Arial Unicode MS" pitchFamily="34" charset="-128"/>
              </a:defRPr>
            </a:lvl2pPr>
            <a:lvl3pPr defTabSz="912813">
              <a:defRPr sz="2400">
                <a:solidFill>
                  <a:schemeClr val="bg1"/>
                </a:solidFill>
                <a:latin typeface="Times New Roman" pitchFamily="18" charset="0"/>
                <a:ea typeface="Arial Unicode MS" pitchFamily="34" charset="-128"/>
                <a:cs typeface="Arial Unicode MS" pitchFamily="34" charset="-128"/>
              </a:defRPr>
            </a:lvl3pPr>
            <a:lvl4pPr defTabSz="912813">
              <a:defRPr sz="2400">
                <a:solidFill>
                  <a:schemeClr val="bg1"/>
                </a:solidFill>
                <a:latin typeface="Times New Roman" pitchFamily="18" charset="0"/>
                <a:ea typeface="Arial Unicode MS" pitchFamily="34" charset="-128"/>
                <a:cs typeface="Arial Unicode MS" pitchFamily="34" charset="-128"/>
              </a:defRPr>
            </a:lvl4pPr>
            <a:lvl5pPr defTabSz="912813">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en-US" altLang="en-US" sz="3400" b="1" smtClean="0">
              <a:solidFill>
                <a:srgbClr val="000066"/>
              </a:solidFill>
              <a:latin typeface="Arial" pitchFamily="34" charset="0"/>
              <a:cs typeface="Arial" pitchFamily="34" charset="0"/>
            </a:endParaRPr>
          </a:p>
        </p:txBody>
      </p:sp>
      <p:pic>
        <p:nvPicPr>
          <p:cNvPr id="8198" name="Picture 8"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30963" y="6040438"/>
            <a:ext cx="2208212"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44" r:id="rId1"/>
    <p:sldLayoutId id="2147485870" r:id="rId2"/>
    <p:sldLayoutId id="2147485871" r:id="rId3"/>
    <p:sldLayoutId id="2147485872" r:id="rId4"/>
    <p:sldLayoutId id="2147485873" r:id="rId5"/>
    <p:sldLayoutId id="2147485874" r:id="rId6"/>
    <p:sldLayoutId id="2147485875" r:id="rId7"/>
    <p:sldLayoutId id="2147485876" r:id="rId8"/>
    <p:sldLayoutId id="2147485877" r:id="rId9"/>
    <p:sldLayoutId id="2147485878" r:id="rId10"/>
    <p:sldLayoutId id="2147485879" r:id="rId11"/>
    <p:sldLayoutId id="2147485880" r:id="rId12"/>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fade">
                                      <p:cBhvr>
                                        <p:cTn id="7" dur="1000"/>
                                        <p:tgtEl>
                                          <p:spTgt spid="285698"/>
                                        </p:tgtEl>
                                      </p:cBhvr>
                                    </p:animEffect>
                                    <p:anim calcmode="lin" valueType="num">
                                      <p:cBhvr>
                                        <p:cTn id="8" dur="1000" fill="hold"/>
                                        <p:tgtEl>
                                          <p:spTgt spid="285698"/>
                                        </p:tgtEl>
                                        <p:attrNameLst>
                                          <p:attrName>ppt_x</p:attrName>
                                        </p:attrNameLst>
                                      </p:cBhvr>
                                      <p:tavLst>
                                        <p:tav tm="0">
                                          <p:val>
                                            <p:strVal val="#ppt_x"/>
                                          </p:val>
                                        </p:tav>
                                        <p:tav tm="100000">
                                          <p:val>
                                            <p:strVal val="#ppt_x"/>
                                          </p:val>
                                        </p:tav>
                                      </p:tavLst>
                                    </p:anim>
                                    <p:anim calcmode="lin" valueType="num">
                                      <p:cBhvr>
                                        <p:cTn id="9" dur="898" decel="100000" fill="hold"/>
                                        <p:tgtEl>
                                          <p:spTgt spid="2856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569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85699">
                                            <p:txEl>
                                              <p:pRg st="0" end="0"/>
                                            </p:txEl>
                                          </p:spTgt>
                                        </p:tgtEl>
                                        <p:attrNameLst>
                                          <p:attrName>style.visibility</p:attrName>
                                        </p:attrNameLst>
                                      </p:cBhvr>
                                      <p:to>
                                        <p:strVal val="visible"/>
                                      </p:to>
                                    </p:set>
                                    <p:animEffect transition="in" filter="fade">
                                      <p:cBhvr>
                                        <p:cTn id="15" dur="1000"/>
                                        <p:tgtEl>
                                          <p:spTgt spid="285699">
                                            <p:txEl>
                                              <p:pRg st="0" end="0"/>
                                            </p:txEl>
                                          </p:spTgt>
                                        </p:tgtEl>
                                      </p:cBhvr>
                                    </p:animEffect>
                                    <p:anim calcmode="lin" valueType="num">
                                      <p:cBhvr>
                                        <p:cTn id="16" dur="1000" fill="hold"/>
                                        <p:tgtEl>
                                          <p:spTgt spid="2856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856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85699">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285699">
                                            <p:txEl>
                                              <p:pRg st="1" end="1"/>
                                            </p:txEl>
                                          </p:spTgt>
                                        </p:tgtEl>
                                        <p:attrNameLst>
                                          <p:attrName>style.visibility</p:attrName>
                                        </p:attrNameLst>
                                      </p:cBhvr>
                                      <p:to>
                                        <p:strVal val="visible"/>
                                      </p:to>
                                    </p:set>
                                    <p:animEffect transition="in" filter="fade">
                                      <p:cBhvr>
                                        <p:cTn id="21" dur="1000"/>
                                        <p:tgtEl>
                                          <p:spTgt spid="285699">
                                            <p:txEl>
                                              <p:pRg st="1" end="1"/>
                                            </p:txEl>
                                          </p:spTgt>
                                        </p:tgtEl>
                                      </p:cBhvr>
                                    </p:animEffect>
                                    <p:anim calcmode="lin" valueType="num">
                                      <p:cBhvr>
                                        <p:cTn id="22" dur="1000" fill="hold"/>
                                        <p:tgtEl>
                                          <p:spTgt spid="285699">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285699">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285699">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285699">
                                            <p:txEl>
                                              <p:pRg st="2" end="2"/>
                                            </p:txEl>
                                          </p:spTgt>
                                        </p:tgtEl>
                                        <p:attrNameLst>
                                          <p:attrName>style.visibility</p:attrName>
                                        </p:attrNameLst>
                                      </p:cBhvr>
                                      <p:to>
                                        <p:strVal val="visible"/>
                                      </p:to>
                                    </p:set>
                                    <p:animEffect transition="in" filter="fade">
                                      <p:cBhvr>
                                        <p:cTn id="27" dur="1000"/>
                                        <p:tgtEl>
                                          <p:spTgt spid="285699">
                                            <p:txEl>
                                              <p:pRg st="2" end="2"/>
                                            </p:txEl>
                                          </p:spTgt>
                                        </p:tgtEl>
                                      </p:cBhvr>
                                    </p:animEffect>
                                    <p:anim calcmode="lin" valueType="num">
                                      <p:cBhvr>
                                        <p:cTn id="28" dur="1000" fill="hold"/>
                                        <p:tgtEl>
                                          <p:spTgt spid="285699">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85699">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85699">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285699">
                                            <p:txEl>
                                              <p:pRg st="3" end="3"/>
                                            </p:txEl>
                                          </p:spTgt>
                                        </p:tgtEl>
                                        <p:attrNameLst>
                                          <p:attrName>style.visibility</p:attrName>
                                        </p:attrNameLst>
                                      </p:cBhvr>
                                      <p:to>
                                        <p:strVal val="visible"/>
                                      </p:to>
                                    </p:set>
                                    <p:animEffect transition="in" filter="fade">
                                      <p:cBhvr>
                                        <p:cTn id="33" dur="1000"/>
                                        <p:tgtEl>
                                          <p:spTgt spid="285699">
                                            <p:txEl>
                                              <p:pRg st="3" end="3"/>
                                            </p:txEl>
                                          </p:spTgt>
                                        </p:tgtEl>
                                      </p:cBhvr>
                                    </p:animEffect>
                                    <p:anim calcmode="lin" valueType="num">
                                      <p:cBhvr>
                                        <p:cTn id="34" dur="1000" fill="hold"/>
                                        <p:tgtEl>
                                          <p:spTgt spid="285699">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285699">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285699">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285699">
                                            <p:txEl>
                                              <p:pRg st="4" end="4"/>
                                            </p:txEl>
                                          </p:spTgt>
                                        </p:tgtEl>
                                        <p:attrNameLst>
                                          <p:attrName>style.visibility</p:attrName>
                                        </p:attrNameLst>
                                      </p:cBhvr>
                                      <p:to>
                                        <p:strVal val="visible"/>
                                      </p:to>
                                    </p:set>
                                    <p:animEffect transition="in" filter="fade">
                                      <p:cBhvr>
                                        <p:cTn id="39" dur="1000"/>
                                        <p:tgtEl>
                                          <p:spTgt spid="285699">
                                            <p:txEl>
                                              <p:pRg st="4" end="4"/>
                                            </p:txEl>
                                          </p:spTgt>
                                        </p:tgtEl>
                                      </p:cBhvr>
                                    </p:animEffect>
                                    <p:anim calcmode="lin" valueType="num">
                                      <p:cBhvr>
                                        <p:cTn id="40" dur="1000" fill="hold"/>
                                        <p:tgtEl>
                                          <p:spTgt spid="285699">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85699">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8569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p:bldP spid="285699" grpId="0" build="p">
        <p:tmplLst>
          <p:tmpl lvl="1">
            <p:tnLst>
              <p:par>
                <p:cTn presetID="37" presetClass="entr" presetSubtype="0" fill="hold" nodeType="clickEffect">
                  <p:stCondLst>
                    <p:cond delay="0"/>
                  </p:stCondLst>
                  <p:childTnLst>
                    <p:set>
                      <p:cBhvr>
                        <p:cTn dur="1" fill="hold">
                          <p:stCondLst>
                            <p:cond delay="0"/>
                          </p:stCondLst>
                        </p:cTn>
                        <p:tgtEl>
                          <p:spTgt spid="285699"/>
                        </p:tgtEl>
                        <p:attrNameLst>
                          <p:attrName>style.visibility</p:attrName>
                        </p:attrNameLst>
                      </p:cBhvr>
                      <p:to>
                        <p:strVal val="visible"/>
                      </p:to>
                    </p:set>
                    <p:animEffect transition="in" filter="fade">
                      <p:cBhvr>
                        <p:cTn dur="1000"/>
                        <p:tgtEl>
                          <p:spTgt spid="285699"/>
                        </p:tgtEl>
                      </p:cBhvr>
                    </p:animEffect>
                    <p:anim calcmode="lin" valueType="num">
                      <p:cBhvr>
                        <p:cTn dur="1000" fill="hold"/>
                        <p:tgtEl>
                          <p:spTgt spid="285699"/>
                        </p:tgtEl>
                        <p:attrNameLst>
                          <p:attrName>ppt_x</p:attrName>
                        </p:attrNameLst>
                      </p:cBhvr>
                      <p:tavLst>
                        <p:tav tm="0">
                          <p:val>
                            <p:strVal val="#ppt_x"/>
                          </p:val>
                        </p:tav>
                        <p:tav tm="100000">
                          <p:val>
                            <p:strVal val="#ppt_x"/>
                          </p:val>
                        </p:tav>
                      </p:tavLst>
                    </p:anim>
                    <p:anim calcmode="lin" valueType="num">
                      <p:cBhvr>
                        <p:cTn dur="898" decel="100000" fill="hold"/>
                        <p:tgtEl>
                          <p:spTgt spid="28569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85699"/>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285699"/>
                        </p:tgtEl>
                        <p:attrNameLst>
                          <p:attrName>style.visibility</p:attrName>
                        </p:attrNameLst>
                      </p:cBhvr>
                      <p:to>
                        <p:strVal val="visible"/>
                      </p:to>
                    </p:set>
                    <p:animEffect transition="in" filter="fade">
                      <p:cBhvr>
                        <p:cTn dur="1000"/>
                        <p:tgtEl>
                          <p:spTgt spid="285699"/>
                        </p:tgtEl>
                      </p:cBhvr>
                    </p:animEffect>
                    <p:anim calcmode="lin" valueType="num">
                      <p:cBhvr>
                        <p:cTn dur="1000" fill="hold"/>
                        <p:tgtEl>
                          <p:spTgt spid="285699"/>
                        </p:tgtEl>
                        <p:attrNameLst>
                          <p:attrName>ppt_x</p:attrName>
                        </p:attrNameLst>
                      </p:cBhvr>
                      <p:tavLst>
                        <p:tav tm="0">
                          <p:val>
                            <p:strVal val="#ppt_x"/>
                          </p:val>
                        </p:tav>
                        <p:tav tm="100000">
                          <p:val>
                            <p:strVal val="#ppt_x"/>
                          </p:val>
                        </p:tav>
                      </p:tavLst>
                    </p:anim>
                    <p:anim calcmode="lin" valueType="num">
                      <p:cBhvr>
                        <p:cTn dur="898" decel="100000" fill="hold"/>
                        <p:tgtEl>
                          <p:spTgt spid="28569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85699"/>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285699"/>
                        </p:tgtEl>
                        <p:attrNameLst>
                          <p:attrName>style.visibility</p:attrName>
                        </p:attrNameLst>
                      </p:cBhvr>
                      <p:to>
                        <p:strVal val="visible"/>
                      </p:to>
                    </p:set>
                    <p:animEffect transition="in" filter="fade">
                      <p:cBhvr>
                        <p:cTn dur="1000"/>
                        <p:tgtEl>
                          <p:spTgt spid="285699"/>
                        </p:tgtEl>
                      </p:cBhvr>
                    </p:animEffect>
                    <p:anim calcmode="lin" valueType="num">
                      <p:cBhvr>
                        <p:cTn dur="1000" fill="hold"/>
                        <p:tgtEl>
                          <p:spTgt spid="285699"/>
                        </p:tgtEl>
                        <p:attrNameLst>
                          <p:attrName>ppt_x</p:attrName>
                        </p:attrNameLst>
                      </p:cBhvr>
                      <p:tavLst>
                        <p:tav tm="0">
                          <p:val>
                            <p:strVal val="#ppt_x"/>
                          </p:val>
                        </p:tav>
                        <p:tav tm="100000">
                          <p:val>
                            <p:strVal val="#ppt_x"/>
                          </p:val>
                        </p:tav>
                      </p:tavLst>
                    </p:anim>
                    <p:anim calcmode="lin" valueType="num">
                      <p:cBhvr>
                        <p:cTn dur="898" decel="100000" fill="hold"/>
                        <p:tgtEl>
                          <p:spTgt spid="28569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85699"/>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285699"/>
                        </p:tgtEl>
                        <p:attrNameLst>
                          <p:attrName>style.visibility</p:attrName>
                        </p:attrNameLst>
                      </p:cBhvr>
                      <p:to>
                        <p:strVal val="visible"/>
                      </p:to>
                    </p:set>
                    <p:animEffect transition="in" filter="fade">
                      <p:cBhvr>
                        <p:cTn dur="1000"/>
                        <p:tgtEl>
                          <p:spTgt spid="285699"/>
                        </p:tgtEl>
                      </p:cBhvr>
                    </p:animEffect>
                    <p:anim calcmode="lin" valueType="num">
                      <p:cBhvr>
                        <p:cTn dur="1000" fill="hold"/>
                        <p:tgtEl>
                          <p:spTgt spid="285699"/>
                        </p:tgtEl>
                        <p:attrNameLst>
                          <p:attrName>ppt_x</p:attrName>
                        </p:attrNameLst>
                      </p:cBhvr>
                      <p:tavLst>
                        <p:tav tm="0">
                          <p:val>
                            <p:strVal val="#ppt_x"/>
                          </p:val>
                        </p:tav>
                        <p:tav tm="100000">
                          <p:val>
                            <p:strVal val="#ppt_x"/>
                          </p:val>
                        </p:tav>
                      </p:tavLst>
                    </p:anim>
                    <p:anim calcmode="lin" valueType="num">
                      <p:cBhvr>
                        <p:cTn dur="898" decel="100000" fill="hold"/>
                        <p:tgtEl>
                          <p:spTgt spid="28569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85699"/>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285699"/>
                        </p:tgtEl>
                        <p:attrNameLst>
                          <p:attrName>style.visibility</p:attrName>
                        </p:attrNameLst>
                      </p:cBhvr>
                      <p:to>
                        <p:strVal val="visible"/>
                      </p:to>
                    </p:set>
                    <p:animEffect transition="in" filter="fade">
                      <p:cBhvr>
                        <p:cTn dur="1000"/>
                        <p:tgtEl>
                          <p:spTgt spid="285699"/>
                        </p:tgtEl>
                      </p:cBhvr>
                    </p:animEffect>
                    <p:anim calcmode="lin" valueType="num">
                      <p:cBhvr>
                        <p:cTn dur="1000" fill="hold"/>
                        <p:tgtEl>
                          <p:spTgt spid="285699"/>
                        </p:tgtEl>
                        <p:attrNameLst>
                          <p:attrName>ppt_x</p:attrName>
                        </p:attrNameLst>
                      </p:cBhvr>
                      <p:tavLst>
                        <p:tav tm="0">
                          <p:val>
                            <p:strVal val="#ppt_x"/>
                          </p:val>
                        </p:tav>
                        <p:tav tm="100000">
                          <p:val>
                            <p:strVal val="#ppt_x"/>
                          </p:val>
                        </p:tav>
                      </p:tavLst>
                    </p:anim>
                    <p:anim calcmode="lin" valueType="num">
                      <p:cBhvr>
                        <p:cTn dur="898" decel="100000" fill="hold"/>
                        <p:tgtEl>
                          <p:spTgt spid="28569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85699"/>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defTabSz="912813" rtl="0" eaLnBrk="0" fontAlgn="base" hangingPunct="0">
        <a:spcBef>
          <a:spcPct val="0"/>
        </a:spcBef>
        <a:spcAft>
          <a:spcPct val="0"/>
        </a:spcAft>
        <a:defRPr sz="3300" b="1">
          <a:solidFill>
            <a:srgbClr val="000066"/>
          </a:solidFill>
          <a:latin typeface="+mj-lt"/>
          <a:ea typeface="+mj-ea"/>
          <a:cs typeface="+mj-cs"/>
        </a:defRPr>
      </a:lvl1pPr>
      <a:lvl2pPr algn="ctr" defTabSz="912813" rtl="0" eaLnBrk="0" fontAlgn="base" hangingPunct="0">
        <a:spcBef>
          <a:spcPct val="0"/>
        </a:spcBef>
        <a:spcAft>
          <a:spcPct val="0"/>
        </a:spcAft>
        <a:defRPr sz="3300" b="1">
          <a:solidFill>
            <a:srgbClr val="000066"/>
          </a:solidFill>
          <a:latin typeface="Arial" charset="0"/>
          <a:cs typeface="Arial" charset="0"/>
        </a:defRPr>
      </a:lvl2pPr>
      <a:lvl3pPr algn="ctr" defTabSz="912813" rtl="0" eaLnBrk="0" fontAlgn="base" hangingPunct="0">
        <a:spcBef>
          <a:spcPct val="0"/>
        </a:spcBef>
        <a:spcAft>
          <a:spcPct val="0"/>
        </a:spcAft>
        <a:defRPr sz="3300" b="1">
          <a:solidFill>
            <a:srgbClr val="000066"/>
          </a:solidFill>
          <a:latin typeface="Arial" charset="0"/>
          <a:cs typeface="Arial" charset="0"/>
        </a:defRPr>
      </a:lvl3pPr>
      <a:lvl4pPr algn="ctr" defTabSz="912813" rtl="0" eaLnBrk="0" fontAlgn="base" hangingPunct="0">
        <a:spcBef>
          <a:spcPct val="0"/>
        </a:spcBef>
        <a:spcAft>
          <a:spcPct val="0"/>
        </a:spcAft>
        <a:defRPr sz="3300" b="1">
          <a:solidFill>
            <a:srgbClr val="000066"/>
          </a:solidFill>
          <a:latin typeface="Arial" charset="0"/>
          <a:cs typeface="Arial" charset="0"/>
        </a:defRPr>
      </a:lvl4pPr>
      <a:lvl5pPr algn="ctr" defTabSz="912813" rtl="0" eaLnBrk="0" fontAlgn="base" hangingPunct="0">
        <a:spcBef>
          <a:spcPct val="0"/>
        </a:spcBef>
        <a:spcAft>
          <a:spcPct val="0"/>
        </a:spcAft>
        <a:defRPr sz="3300" b="1">
          <a:solidFill>
            <a:srgbClr val="000066"/>
          </a:solidFill>
          <a:latin typeface="Arial" charset="0"/>
          <a:cs typeface="Arial" charset="0"/>
        </a:defRPr>
      </a:lvl5pPr>
      <a:lvl6pPr marL="400454" algn="ctr" defTabSz="913534" rtl="0" fontAlgn="base">
        <a:spcBef>
          <a:spcPct val="0"/>
        </a:spcBef>
        <a:spcAft>
          <a:spcPct val="0"/>
        </a:spcAft>
        <a:defRPr sz="3300" b="1">
          <a:solidFill>
            <a:srgbClr val="000066"/>
          </a:solidFill>
          <a:latin typeface="Arial" charset="0"/>
          <a:cs typeface="Arial" charset="0"/>
        </a:defRPr>
      </a:lvl6pPr>
      <a:lvl7pPr marL="800905" algn="ctr" defTabSz="913534" rtl="0" fontAlgn="base">
        <a:spcBef>
          <a:spcPct val="0"/>
        </a:spcBef>
        <a:spcAft>
          <a:spcPct val="0"/>
        </a:spcAft>
        <a:defRPr sz="3300" b="1">
          <a:solidFill>
            <a:srgbClr val="000066"/>
          </a:solidFill>
          <a:latin typeface="Arial" charset="0"/>
          <a:cs typeface="Arial" charset="0"/>
        </a:defRPr>
      </a:lvl7pPr>
      <a:lvl8pPr marL="1201359" algn="ctr" defTabSz="913534" rtl="0" fontAlgn="base">
        <a:spcBef>
          <a:spcPct val="0"/>
        </a:spcBef>
        <a:spcAft>
          <a:spcPct val="0"/>
        </a:spcAft>
        <a:defRPr sz="3300" b="1">
          <a:solidFill>
            <a:srgbClr val="000066"/>
          </a:solidFill>
          <a:latin typeface="Arial" charset="0"/>
          <a:cs typeface="Arial" charset="0"/>
        </a:defRPr>
      </a:lvl8pPr>
      <a:lvl9pPr marL="1601812" algn="ctr" defTabSz="913534" rtl="0" fontAlgn="base">
        <a:spcBef>
          <a:spcPct val="0"/>
        </a:spcBef>
        <a:spcAft>
          <a:spcPct val="0"/>
        </a:spcAft>
        <a:defRPr sz="3300" b="1">
          <a:solidFill>
            <a:srgbClr val="000066"/>
          </a:solidFill>
          <a:latin typeface="Arial" charset="0"/>
          <a:cs typeface="Arial" charset="0"/>
        </a:defRPr>
      </a:lvl9pPr>
    </p:titleStyle>
    <p:bodyStyle>
      <a:lvl1pPr marL="341313" indent="-341313" algn="l" defTabSz="912813" rtl="0" eaLnBrk="0" fontAlgn="base" hangingPunct="0">
        <a:spcBef>
          <a:spcPct val="80000"/>
        </a:spcBef>
        <a:spcAft>
          <a:spcPct val="0"/>
        </a:spcAft>
        <a:buClr>
          <a:srgbClr val="1E7FB8"/>
        </a:buClr>
        <a:buSzPct val="70000"/>
        <a:buFont typeface="Wingdings" pitchFamily="2" charset="2"/>
        <a:buChar char="l"/>
        <a:defRPr sz="2500">
          <a:solidFill>
            <a:srgbClr val="000066"/>
          </a:solidFill>
          <a:latin typeface="+mn-lt"/>
          <a:ea typeface="+mn-ea"/>
          <a:cs typeface="+mn-cs"/>
        </a:defRPr>
      </a:lvl1pPr>
      <a:lvl2pPr marL="804863" indent="-280988" algn="l" defTabSz="912813"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4125" indent="-268288" algn="l" defTabSz="912813"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62113" indent="-22542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5963" indent="-144463" algn="r" defTabSz="912813" rtl="1" eaLnBrk="0" fontAlgn="base" hangingPunct="0">
        <a:spcBef>
          <a:spcPct val="20000"/>
        </a:spcBef>
        <a:spcAft>
          <a:spcPct val="0"/>
        </a:spcAft>
        <a:buChar char="»"/>
        <a:defRPr sz="2000">
          <a:solidFill>
            <a:srgbClr val="000066"/>
          </a:solidFill>
          <a:latin typeface="+mn-lt"/>
          <a:cs typeface="+mn-cs"/>
        </a:defRPr>
      </a:lvl5pPr>
      <a:lvl6pPr marL="2387424" indent="-144608" algn="r" defTabSz="913534" rtl="1" fontAlgn="base">
        <a:spcBef>
          <a:spcPct val="20000"/>
        </a:spcBef>
        <a:spcAft>
          <a:spcPct val="0"/>
        </a:spcAft>
        <a:buChar char="»"/>
        <a:defRPr sz="2000">
          <a:solidFill>
            <a:srgbClr val="000066"/>
          </a:solidFill>
          <a:latin typeface="+mn-lt"/>
          <a:cs typeface="+mn-cs"/>
        </a:defRPr>
      </a:lvl6pPr>
      <a:lvl7pPr marL="2787877" indent="-144608" algn="r" defTabSz="913534" rtl="1" fontAlgn="base">
        <a:spcBef>
          <a:spcPct val="20000"/>
        </a:spcBef>
        <a:spcAft>
          <a:spcPct val="0"/>
        </a:spcAft>
        <a:buChar char="»"/>
        <a:defRPr sz="2000">
          <a:solidFill>
            <a:srgbClr val="000066"/>
          </a:solidFill>
          <a:latin typeface="+mn-lt"/>
          <a:cs typeface="+mn-cs"/>
        </a:defRPr>
      </a:lvl7pPr>
      <a:lvl8pPr marL="3188330" indent="-144608" algn="r" defTabSz="913534" rtl="1" fontAlgn="base">
        <a:spcBef>
          <a:spcPct val="20000"/>
        </a:spcBef>
        <a:spcAft>
          <a:spcPct val="0"/>
        </a:spcAft>
        <a:buChar char="»"/>
        <a:defRPr sz="2000">
          <a:solidFill>
            <a:srgbClr val="000066"/>
          </a:solidFill>
          <a:latin typeface="+mn-lt"/>
          <a:cs typeface="+mn-cs"/>
        </a:defRPr>
      </a:lvl8pPr>
      <a:lvl9pPr marL="3588783" indent="-144608" algn="r" defTabSz="913534"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0905" rtl="0" eaLnBrk="1" latinLnBrk="0" hangingPunct="1">
        <a:defRPr sz="1600" kern="1200">
          <a:solidFill>
            <a:schemeClr val="tx1"/>
          </a:solidFill>
          <a:latin typeface="+mn-lt"/>
          <a:ea typeface="+mn-ea"/>
          <a:cs typeface="+mn-cs"/>
        </a:defRPr>
      </a:lvl1pPr>
      <a:lvl2pPr marL="400454" algn="l" defTabSz="800905" rtl="0" eaLnBrk="1" latinLnBrk="0" hangingPunct="1">
        <a:defRPr sz="1600" kern="1200">
          <a:solidFill>
            <a:schemeClr val="tx1"/>
          </a:solidFill>
          <a:latin typeface="+mn-lt"/>
          <a:ea typeface="+mn-ea"/>
          <a:cs typeface="+mn-cs"/>
        </a:defRPr>
      </a:lvl2pPr>
      <a:lvl3pPr marL="800905" algn="l" defTabSz="800905" rtl="0" eaLnBrk="1" latinLnBrk="0" hangingPunct="1">
        <a:defRPr sz="1600" kern="1200">
          <a:solidFill>
            <a:schemeClr val="tx1"/>
          </a:solidFill>
          <a:latin typeface="+mn-lt"/>
          <a:ea typeface="+mn-ea"/>
          <a:cs typeface="+mn-cs"/>
        </a:defRPr>
      </a:lvl3pPr>
      <a:lvl4pPr marL="1201359" algn="l" defTabSz="800905" rtl="0" eaLnBrk="1" latinLnBrk="0" hangingPunct="1">
        <a:defRPr sz="1600" kern="1200">
          <a:solidFill>
            <a:schemeClr val="tx1"/>
          </a:solidFill>
          <a:latin typeface="+mn-lt"/>
          <a:ea typeface="+mn-ea"/>
          <a:cs typeface="+mn-cs"/>
        </a:defRPr>
      </a:lvl4pPr>
      <a:lvl5pPr marL="1601812" algn="l" defTabSz="800905" rtl="0" eaLnBrk="1" latinLnBrk="0" hangingPunct="1">
        <a:defRPr sz="1600" kern="1200">
          <a:solidFill>
            <a:schemeClr val="tx1"/>
          </a:solidFill>
          <a:latin typeface="+mn-lt"/>
          <a:ea typeface="+mn-ea"/>
          <a:cs typeface="+mn-cs"/>
        </a:defRPr>
      </a:lvl5pPr>
      <a:lvl6pPr marL="2002265" algn="l" defTabSz="800905" rtl="0" eaLnBrk="1" latinLnBrk="0" hangingPunct="1">
        <a:defRPr sz="1600" kern="1200">
          <a:solidFill>
            <a:schemeClr val="tx1"/>
          </a:solidFill>
          <a:latin typeface="+mn-lt"/>
          <a:ea typeface="+mn-ea"/>
          <a:cs typeface="+mn-cs"/>
        </a:defRPr>
      </a:lvl6pPr>
      <a:lvl7pPr marL="2402719" algn="l" defTabSz="800905" rtl="0" eaLnBrk="1" latinLnBrk="0" hangingPunct="1">
        <a:defRPr sz="1600" kern="1200">
          <a:solidFill>
            <a:schemeClr val="tx1"/>
          </a:solidFill>
          <a:latin typeface="+mn-lt"/>
          <a:ea typeface="+mn-ea"/>
          <a:cs typeface="+mn-cs"/>
        </a:defRPr>
      </a:lvl7pPr>
      <a:lvl8pPr marL="2803171" algn="l" defTabSz="800905" rtl="0" eaLnBrk="1" latinLnBrk="0" hangingPunct="1">
        <a:defRPr sz="1600" kern="1200">
          <a:solidFill>
            <a:schemeClr val="tx1"/>
          </a:solidFill>
          <a:latin typeface="+mn-lt"/>
          <a:ea typeface="+mn-ea"/>
          <a:cs typeface="+mn-cs"/>
        </a:defRPr>
      </a:lvl8pPr>
      <a:lvl9pPr marL="3203623" algn="l" defTabSz="800905" rtl="0" eaLnBrk="1" latinLnBrk="0" hangingPunct="1">
        <a:defRPr sz="16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9144000" cy="12382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42913" y="1381125"/>
            <a:ext cx="8291512" cy="461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0" name="Line 4"/>
          <p:cNvSpPr>
            <a:spLocks noChangeShapeType="1"/>
          </p:cNvSpPr>
          <p:nvPr/>
        </p:nvSpPr>
        <p:spPr bwMode="auto">
          <a:xfrm>
            <a:off x="0" y="1246188"/>
            <a:ext cx="9144000" cy="0"/>
          </a:xfrm>
          <a:prstGeom prst="line">
            <a:avLst/>
          </a:prstGeom>
          <a:noFill/>
          <a:ln w="38100">
            <a:solidFill>
              <a:srgbClr val="1E7FB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bg2"/>
                  </a:outerShdw>
                </a:effectLst>
              </a14:hiddenEffects>
            </a:ext>
          </a:extLst>
        </p:spPr>
        <p:txBody>
          <a:bodyPr lIns="80147" tIns="40074" rIns="80147" bIns="40074"/>
          <a:lstStyle/>
          <a:p>
            <a:endParaRPr lang="en-US"/>
          </a:p>
        </p:txBody>
      </p:sp>
      <p:sp>
        <p:nvSpPr>
          <p:cNvPr id="11269" name="Rectangle 5"/>
          <p:cNvSpPr>
            <a:spLocks noChangeArrowheads="1"/>
          </p:cNvSpPr>
          <p:nvPr/>
        </p:nvSpPr>
        <p:spPr bwMode="auto">
          <a:xfrm>
            <a:off x="1588" y="6015038"/>
            <a:ext cx="9144000" cy="842962"/>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147" tIns="40074" rIns="80147" bIns="40074" anchor="ctr"/>
          <a:lstStyle>
            <a:lvl1pPr>
              <a:defRPr sz="2400">
                <a:solidFill>
                  <a:schemeClr val="bg1"/>
                </a:solidFill>
                <a:latin typeface="Times New Roman" pitchFamily="18" charset="0"/>
                <a:ea typeface="Arial Unicode MS" pitchFamily="34" charset="-128"/>
                <a:cs typeface="Arial Unicode MS" pitchFamily="34" charset="-128"/>
              </a:defRPr>
            </a:lvl1pPr>
            <a:lvl2pPr>
              <a:defRPr sz="2400">
                <a:solidFill>
                  <a:schemeClr val="bg1"/>
                </a:solidFill>
                <a:latin typeface="Times New Roman" pitchFamily="18" charset="0"/>
                <a:ea typeface="Arial Unicode MS" pitchFamily="34" charset="-128"/>
                <a:cs typeface="Arial Unicode MS" pitchFamily="34" charset="-128"/>
              </a:defRPr>
            </a:lvl2pPr>
            <a:lvl3pPr>
              <a:defRPr sz="2400">
                <a:solidFill>
                  <a:schemeClr val="bg1"/>
                </a:solidFill>
                <a:latin typeface="Times New Roman" pitchFamily="18" charset="0"/>
                <a:ea typeface="Arial Unicode MS" pitchFamily="34" charset="-128"/>
                <a:cs typeface="Arial Unicode MS" pitchFamily="34" charset="-128"/>
              </a:defRPr>
            </a:lvl3pPr>
            <a:lvl4pPr>
              <a:defRPr sz="2400">
                <a:solidFill>
                  <a:schemeClr val="bg1"/>
                </a:solidFill>
                <a:latin typeface="Times New Roman" pitchFamily="18" charset="0"/>
                <a:ea typeface="Arial Unicode MS" pitchFamily="34" charset="-128"/>
                <a:cs typeface="Arial Unicode MS" pitchFamily="34" charset="-128"/>
              </a:defRPr>
            </a:lvl4pPr>
            <a:lvl5pPr>
              <a:defRPr sz="2400">
                <a:solidFill>
                  <a:schemeClr val="bg1"/>
                </a:solidFill>
                <a:latin typeface="Times New Roman" pitchFamily="18" charset="0"/>
                <a:ea typeface="Arial Unicode MS" pitchFamily="34" charset="-128"/>
                <a:cs typeface="Arial Unicode MS" pitchFamily="34" charset="-128"/>
              </a:defRPr>
            </a:lvl5pPr>
            <a:lvl6pPr marL="25098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defTabSz="914400" rtl="1" eaLnBrk="1" hangingPunct="1">
              <a:buClrTx/>
              <a:buSzTx/>
              <a:buFontTx/>
              <a:buNone/>
              <a:defRPr/>
            </a:pPr>
            <a:endParaRPr lang="en-US" altLang="en-US" sz="3400" b="1" smtClean="0">
              <a:solidFill>
                <a:srgbClr val="000066"/>
              </a:solidFill>
              <a:latin typeface="Arial" pitchFamily="34" charset="0"/>
              <a:cs typeface="Arial" pitchFamily="34" charset="0"/>
            </a:endParaRPr>
          </a:p>
        </p:txBody>
      </p:sp>
      <p:pic>
        <p:nvPicPr>
          <p:cNvPr id="9222" name="Picture 8"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30963" y="6040438"/>
            <a:ext cx="2208212"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45" r:id="rId1"/>
    <p:sldLayoutId id="2147485881" r:id="rId2"/>
    <p:sldLayoutId id="2147485882" r:id="rId3"/>
    <p:sldLayoutId id="2147485883" r:id="rId4"/>
    <p:sldLayoutId id="2147485884" r:id="rId5"/>
    <p:sldLayoutId id="2147485885" r:id="rId6"/>
    <p:sldLayoutId id="2147485886" r:id="rId7"/>
    <p:sldLayoutId id="2147485887" r:id="rId8"/>
    <p:sldLayoutId id="2147485888" r:id="rId9"/>
    <p:sldLayoutId id="2147485889" r:id="rId10"/>
    <p:sldLayoutId id="2147485890" r:id="rId11"/>
    <p:sldLayoutId id="2147485891" r:id="rId12"/>
  </p:sldLayoutIdLst>
  <p:transition>
    <p:wipe dir="d"/>
  </p:transition>
  <p:timing>
    <p:tnLst>
      <p:par>
        <p:cTn id="1" dur="indefinite" restart="never" nodeType="tmRoot"/>
      </p:par>
    </p:tnLst>
  </p:timing>
  <p:txStyles>
    <p:titleStyle>
      <a:lvl1pPr algn="ctr" defTabSz="912813" rtl="0" eaLnBrk="0" fontAlgn="base" hangingPunct="0">
        <a:spcBef>
          <a:spcPct val="0"/>
        </a:spcBef>
        <a:spcAft>
          <a:spcPct val="0"/>
        </a:spcAft>
        <a:defRPr sz="3300" b="1">
          <a:solidFill>
            <a:srgbClr val="000066"/>
          </a:solidFill>
          <a:latin typeface="+mj-lt"/>
          <a:ea typeface="+mj-ea"/>
          <a:cs typeface="+mj-cs"/>
        </a:defRPr>
      </a:lvl1pPr>
      <a:lvl2pPr algn="ctr" defTabSz="912813" rtl="0" eaLnBrk="0" fontAlgn="base" hangingPunct="0">
        <a:spcBef>
          <a:spcPct val="0"/>
        </a:spcBef>
        <a:spcAft>
          <a:spcPct val="0"/>
        </a:spcAft>
        <a:defRPr sz="3300" b="1">
          <a:solidFill>
            <a:srgbClr val="000066"/>
          </a:solidFill>
          <a:latin typeface="Arial" charset="0"/>
          <a:cs typeface="Arial" charset="0"/>
        </a:defRPr>
      </a:lvl2pPr>
      <a:lvl3pPr algn="ctr" defTabSz="912813" rtl="0" eaLnBrk="0" fontAlgn="base" hangingPunct="0">
        <a:spcBef>
          <a:spcPct val="0"/>
        </a:spcBef>
        <a:spcAft>
          <a:spcPct val="0"/>
        </a:spcAft>
        <a:defRPr sz="3300" b="1">
          <a:solidFill>
            <a:srgbClr val="000066"/>
          </a:solidFill>
          <a:latin typeface="Arial" charset="0"/>
          <a:cs typeface="Arial" charset="0"/>
        </a:defRPr>
      </a:lvl3pPr>
      <a:lvl4pPr algn="ctr" defTabSz="912813" rtl="0" eaLnBrk="0" fontAlgn="base" hangingPunct="0">
        <a:spcBef>
          <a:spcPct val="0"/>
        </a:spcBef>
        <a:spcAft>
          <a:spcPct val="0"/>
        </a:spcAft>
        <a:defRPr sz="3300" b="1">
          <a:solidFill>
            <a:srgbClr val="000066"/>
          </a:solidFill>
          <a:latin typeface="Arial" charset="0"/>
          <a:cs typeface="Arial" charset="0"/>
        </a:defRPr>
      </a:lvl4pPr>
      <a:lvl5pPr algn="ctr" defTabSz="912813" rtl="0" eaLnBrk="0" fontAlgn="base" hangingPunct="0">
        <a:spcBef>
          <a:spcPct val="0"/>
        </a:spcBef>
        <a:spcAft>
          <a:spcPct val="0"/>
        </a:spcAft>
        <a:defRPr sz="3300" b="1">
          <a:solidFill>
            <a:srgbClr val="000066"/>
          </a:solidFill>
          <a:latin typeface="Arial" charset="0"/>
          <a:cs typeface="Arial" charset="0"/>
        </a:defRPr>
      </a:lvl5pPr>
      <a:lvl6pPr marL="400736" algn="ctr" defTabSz="914179" rtl="0" fontAlgn="base">
        <a:spcBef>
          <a:spcPct val="0"/>
        </a:spcBef>
        <a:spcAft>
          <a:spcPct val="0"/>
        </a:spcAft>
        <a:defRPr sz="3300" b="1">
          <a:solidFill>
            <a:srgbClr val="000066"/>
          </a:solidFill>
          <a:latin typeface="Arial" charset="0"/>
          <a:cs typeface="Arial" charset="0"/>
        </a:defRPr>
      </a:lvl6pPr>
      <a:lvl7pPr marL="801472" algn="ctr" defTabSz="914179" rtl="0" fontAlgn="base">
        <a:spcBef>
          <a:spcPct val="0"/>
        </a:spcBef>
        <a:spcAft>
          <a:spcPct val="0"/>
        </a:spcAft>
        <a:defRPr sz="3300" b="1">
          <a:solidFill>
            <a:srgbClr val="000066"/>
          </a:solidFill>
          <a:latin typeface="Arial" charset="0"/>
          <a:cs typeface="Arial" charset="0"/>
        </a:defRPr>
      </a:lvl7pPr>
      <a:lvl8pPr marL="1202207" algn="ctr" defTabSz="914179" rtl="0" fontAlgn="base">
        <a:spcBef>
          <a:spcPct val="0"/>
        </a:spcBef>
        <a:spcAft>
          <a:spcPct val="0"/>
        </a:spcAft>
        <a:defRPr sz="3300" b="1">
          <a:solidFill>
            <a:srgbClr val="000066"/>
          </a:solidFill>
          <a:latin typeface="Arial" charset="0"/>
          <a:cs typeface="Arial" charset="0"/>
        </a:defRPr>
      </a:lvl8pPr>
      <a:lvl9pPr marL="1602943" algn="ctr" defTabSz="914179" rtl="0" fontAlgn="base">
        <a:spcBef>
          <a:spcPct val="0"/>
        </a:spcBef>
        <a:spcAft>
          <a:spcPct val="0"/>
        </a:spcAft>
        <a:defRPr sz="3300" b="1">
          <a:solidFill>
            <a:srgbClr val="000066"/>
          </a:solidFill>
          <a:latin typeface="Arial" charset="0"/>
          <a:cs typeface="Arial" charset="0"/>
        </a:defRPr>
      </a:lvl9pPr>
    </p:titleStyle>
    <p:bodyStyle>
      <a:lvl1pPr marL="341313" indent="-341313" algn="l" defTabSz="912813" rtl="0" eaLnBrk="0" fontAlgn="base" hangingPunct="0">
        <a:spcBef>
          <a:spcPct val="80000"/>
        </a:spcBef>
        <a:spcAft>
          <a:spcPct val="0"/>
        </a:spcAft>
        <a:buClr>
          <a:srgbClr val="1E7FB8"/>
        </a:buClr>
        <a:buSzPct val="70000"/>
        <a:buFont typeface="Wingdings" pitchFamily="2" charset="2"/>
        <a:buChar char="l"/>
        <a:defRPr sz="2500">
          <a:solidFill>
            <a:srgbClr val="000066"/>
          </a:solidFill>
          <a:latin typeface="+mn-lt"/>
          <a:ea typeface="+mn-ea"/>
          <a:cs typeface="+mn-cs"/>
        </a:defRPr>
      </a:lvl1pPr>
      <a:lvl2pPr marL="804863" indent="-280988" algn="l" defTabSz="912813"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5713" indent="-26987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63700" indent="-22542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7550" indent="-144463" algn="r" defTabSz="912813"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bwMode="auto">
          <a:xfrm>
            <a:off x="0" y="0"/>
            <a:ext cx="9144000" cy="949325"/>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endParaRPr lang="en-US" altLang="en-US" smtClean="0"/>
          </a:p>
        </p:txBody>
      </p:sp>
      <p:sp>
        <p:nvSpPr>
          <p:cNvPr id="10243" name="Rectangle 4"/>
          <p:cNvSpPr>
            <a:spLocks noGrp="1" noChangeArrowheads="1"/>
          </p:cNvSpPr>
          <p:nvPr>
            <p:ph type="body" idx="1"/>
          </p:nvPr>
        </p:nvSpPr>
        <p:spPr bwMode="auto">
          <a:xfrm>
            <a:off x="468313" y="1500188"/>
            <a:ext cx="8148637"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7174" name="Line 6"/>
          <p:cNvSpPr>
            <a:spLocks noChangeShapeType="1"/>
          </p:cNvSpPr>
          <p:nvPr/>
        </p:nvSpPr>
        <p:spPr bwMode="auto">
          <a:xfrm>
            <a:off x="0" y="915988"/>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algn="r" defTabSz="914400" rtl="1" eaLnBrk="1" hangingPunct="1">
              <a:buClrTx/>
              <a:buSzTx/>
              <a:buFontTx/>
              <a:buNone/>
              <a:defRPr/>
            </a:pPr>
            <a:endParaRPr lang="en-US" sz="3400" b="1">
              <a:solidFill>
                <a:srgbClr val="FF9966"/>
              </a:solidFill>
              <a:effectLst>
                <a:outerShdw blurRad="38100" dist="38100" dir="2700000" algn="tl">
                  <a:srgbClr val="000000">
                    <a:alpha val="43137"/>
                  </a:srgbClr>
                </a:outerShdw>
              </a:effectLst>
              <a:latin typeface="Arial" charset="0"/>
              <a:ea typeface="+mn-ea"/>
              <a:cs typeface="Arial" charset="0"/>
            </a:endParaRPr>
          </a:p>
        </p:txBody>
      </p:sp>
      <p:sp>
        <p:nvSpPr>
          <p:cNvPr id="7180" name="Rectangle 12"/>
          <p:cNvSpPr>
            <a:spLocks noChangeArrowheads="1"/>
          </p:cNvSpPr>
          <p:nvPr/>
        </p:nvSpPr>
        <p:spPr bwMode="auto">
          <a:xfrm>
            <a:off x="1588" y="6373813"/>
            <a:ext cx="9144000" cy="484187"/>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147" tIns="40074" rIns="80147" bIns="40074" anchor="ctr"/>
          <a:lstStyle>
            <a:lvl1pPr>
              <a:defRPr sz="2400">
                <a:solidFill>
                  <a:schemeClr val="bg1"/>
                </a:solidFill>
                <a:latin typeface="Times New Roman" pitchFamily="18" charset="0"/>
                <a:ea typeface="Arial Unicode MS" pitchFamily="34" charset="-128"/>
                <a:cs typeface="Arial Unicode MS" pitchFamily="34" charset="-128"/>
              </a:defRPr>
            </a:lvl1pPr>
            <a:lvl2pPr>
              <a:defRPr sz="2400">
                <a:solidFill>
                  <a:schemeClr val="bg1"/>
                </a:solidFill>
                <a:latin typeface="Times New Roman" pitchFamily="18" charset="0"/>
                <a:ea typeface="Arial Unicode MS" pitchFamily="34" charset="-128"/>
                <a:cs typeface="Arial Unicode MS" pitchFamily="34" charset="-128"/>
              </a:defRPr>
            </a:lvl2pPr>
            <a:lvl3pPr>
              <a:defRPr sz="2400">
                <a:solidFill>
                  <a:schemeClr val="bg1"/>
                </a:solidFill>
                <a:latin typeface="Times New Roman" pitchFamily="18" charset="0"/>
                <a:ea typeface="Arial Unicode MS" pitchFamily="34" charset="-128"/>
                <a:cs typeface="Arial Unicode MS" pitchFamily="34" charset="-128"/>
              </a:defRPr>
            </a:lvl3pPr>
            <a:lvl4pPr>
              <a:defRPr sz="2400">
                <a:solidFill>
                  <a:schemeClr val="bg1"/>
                </a:solidFill>
                <a:latin typeface="Times New Roman" pitchFamily="18" charset="0"/>
                <a:ea typeface="Arial Unicode MS" pitchFamily="34" charset="-128"/>
                <a:cs typeface="Arial Unicode MS" pitchFamily="34" charset="-128"/>
              </a:defRPr>
            </a:lvl4pPr>
            <a:lvl5pPr>
              <a:defRPr sz="2400">
                <a:solidFill>
                  <a:schemeClr val="bg1"/>
                </a:solidFill>
                <a:latin typeface="Times New Roman" pitchFamily="18" charset="0"/>
                <a:ea typeface="Arial Unicode MS" pitchFamily="34" charset="-128"/>
                <a:cs typeface="Arial Unicode MS" pitchFamily="34" charset="-128"/>
              </a:defRPr>
            </a:lvl5pPr>
            <a:lvl6pPr marL="25098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defTabSz="914400" rtl="1" eaLnBrk="1" hangingPunct="1">
              <a:buClrTx/>
              <a:buSzTx/>
              <a:buFontTx/>
              <a:buNone/>
              <a:defRPr/>
            </a:pPr>
            <a:endParaRPr lang="en-US" altLang="en-US" sz="3400" b="1" smtClean="0">
              <a:solidFill>
                <a:srgbClr val="FF9966"/>
              </a:solidFill>
              <a:effectLst>
                <a:outerShdw blurRad="38100" dist="38100" dir="2700000" algn="tl">
                  <a:srgbClr val="000000"/>
                </a:outerShdw>
              </a:effectLst>
              <a:latin typeface="Arial" pitchFamily="34" charset="0"/>
              <a:cs typeface="Arial" pitchFamily="34" charset="0"/>
            </a:endParaRPr>
          </a:p>
        </p:txBody>
      </p:sp>
      <p:sp>
        <p:nvSpPr>
          <p:cNvPr id="12294" name="Rectangle 13"/>
          <p:cNvSpPr>
            <a:spLocks noChangeArrowheads="1"/>
          </p:cNvSpPr>
          <p:nvPr/>
        </p:nvSpPr>
        <p:spPr bwMode="auto">
          <a:xfrm>
            <a:off x="803275" y="6503988"/>
            <a:ext cx="2860675"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2813">
              <a:defRPr sz="2400">
                <a:solidFill>
                  <a:schemeClr val="bg1"/>
                </a:solidFill>
                <a:latin typeface="Times New Roman" pitchFamily="18" charset="0"/>
                <a:ea typeface="Arial Unicode MS" pitchFamily="34" charset="-128"/>
                <a:cs typeface="Arial Unicode MS" pitchFamily="34" charset="-128"/>
              </a:defRPr>
            </a:lvl1pPr>
            <a:lvl2pPr defTabSz="912813">
              <a:defRPr sz="2400">
                <a:solidFill>
                  <a:schemeClr val="bg1"/>
                </a:solidFill>
                <a:latin typeface="Times New Roman" pitchFamily="18" charset="0"/>
                <a:ea typeface="Arial Unicode MS" pitchFamily="34" charset="-128"/>
                <a:cs typeface="Arial Unicode MS" pitchFamily="34" charset="-128"/>
              </a:defRPr>
            </a:lvl2pPr>
            <a:lvl3pPr defTabSz="912813">
              <a:defRPr sz="2400">
                <a:solidFill>
                  <a:schemeClr val="bg1"/>
                </a:solidFill>
                <a:latin typeface="Times New Roman" pitchFamily="18" charset="0"/>
                <a:ea typeface="Arial Unicode MS" pitchFamily="34" charset="-128"/>
                <a:cs typeface="Arial Unicode MS" pitchFamily="34" charset="-128"/>
              </a:defRPr>
            </a:lvl3pPr>
            <a:lvl4pPr defTabSz="912813">
              <a:defRPr sz="2400">
                <a:solidFill>
                  <a:schemeClr val="bg1"/>
                </a:solidFill>
                <a:latin typeface="Times New Roman" pitchFamily="18" charset="0"/>
                <a:ea typeface="Arial Unicode MS" pitchFamily="34" charset="-128"/>
                <a:cs typeface="Arial Unicode MS" pitchFamily="34" charset="-128"/>
              </a:defRPr>
            </a:lvl4pPr>
            <a:lvl5pPr defTabSz="912813">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eaLnBrk="1" hangingPunct="1">
              <a:buClrTx/>
              <a:buSzTx/>
              <a:buFontTx/>
              <a:buNone/>
              <a:defRPr/>
            </a:pPr>
            <a:r>
              <a:rPr lang="en-GB" altLang="en-US" sz="1200" b="1" smtClean="0">
                <a:solidFill>
                  <a:srgbClr val="96CCEE"/>
                </a:solidFill>
                <a:latin typeface="Arial Narrow" pitchFamily="34" charset="0"/>
                <a:cs typeface="Arial" pitchFamily="34" charset="0"/>
              </a:rPr>
              <a:t>Health Inequality Monitoring </a:t>
            </a:r>
            <a:r>
              <a:rPr lang="en-US" altLang="en-US" sz="1800" b="1" baseline="12000" smtClean="0">
                <a:solidFill>
                  <a:srgbClr val="FFFFFF"/>
                </a:solidFill>
                <a:latin typeface="Arial Narrow" pitchFamily="34" charset="0"/>
                <a:cs typeface="Arial" pitchFamily="34" charset="0"/>
              </a:rPr>
              <a:t>|</a:t>
            </a:r>
            <a:r>
              <a:rPr lang="en-GB" altLang="en-US" sz="1200" b="1" smtClean="0">
                <a:solidFill>
                  <a:srgbClr val="96CCEE"/>
                </a:solidFill>
                <a:latin typeface="Arial Narrow" pitchFamily="34" charset="0"/>
                <a:cs typeface="Arial" pitchFamily="34" charset="0"/>
              </a:rPr>
              <a:t>  </a:t>
            </a:r>
            <a:fld id="{E28A05F7-09D1-4E63-ABC3-DA52ABE99B99}" type="datetime4">
              <a:rPr lang="en-GB" altLang="en-US" sz="1200" smtClean="0">
                <a:solidFill>
                  <a:srgbClr val="96CCEE"/>
                </a:solidFill>
                <a:latin typeface="Arial Narrow" pitchFamily="34" charset="0"/>
                <a:cs typeface="Arial" pitchFamily="34" charset="0"/>
              </a:rPr>
              <a:pPr algn="l" eaLnBrk="1" hangingPunct="1">
                <a:buClrTx/>
                <a:buSzTx/>
                <a:buFontTx/>
                <a:buNone/>
                <a:defRPr/>
              </a:pPr>
              <a:t>08 April 2023</a:t>
            </a:fld>
            <a:endParaRPr lang="en-GB" altLang="en-US" sz="1200" b="1" smtClean="0">
              <a:solidFill>
                <a:srgbClr val="96CCEE"/>
              </a:solidFill>
              <a:latin typeface="Arial Narrow" pitchFamily="34" charset="0"/>
              <a:cs typeface="Arial" pitchFamily="34" charset="0"/>
            </a:endParaRPr>
          </a:p>
        </p:txBody>
      </p:sp>
      <p:sp>
        <p:nvSpPr>
          <p:cNvPr id="12295" name="Rectangle 14"/>
          <p:cNvSpPr>
            <a:spLocks noChangeArrowheads="1"/>
          </p:cNvSpPr>
          <p:nvPr/>
        </p:nvSpPr>
        <p:spPr bwMode="auto">
          <a:xfrm>
            <a:off x="360363" y="6484938"/>
            <a:ext cx="355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12813">
              <a:defRPr sz="2400">
                <a:solidFill>
                  <a:schemeClr val="bg1"/>
                </a:solidFill>
                <a:latin typeface="Times New Roman" pitchFamily="18" charset="0"/>
                <a:ea typeface="Arial Unicode MS" pitchFamily="34" charset="-128"/>
                <a:cs typeface="Arial Unicode MS" pitchFamily="34" charset="-128"/>
              </a:defRPr>
            </a:lvl1pPr>
            <a:lvl2pPr defTabSz="912813">
              <a:defRPr sz="2400">
                <a:solidFill>
                  <a:schemeClr val="bg1"/>
                </a:solidFill>
                <a:latin typeface="Times New Roman" pitchFamily="18" charset="0"/>
                <a:ea typeface="Arial Unicode MS" pitchFamily="34" charset="-128"/>
                <a:cs typeface="Arial Unicode MS" pitchFamily="34" charset="-128"/>
              </a:defRPr>
            </a:lvl2pPr>
            <a:lvl3pPr defTabSz="912813">
              <a:defRPr sz="2400">
                <a:solidFill>
                  <a:schemeClr val="bg1"/>
                </a:solidFill>
                <a:latin typeface="Times New Roman" pitchFamily="18" charset="0"/>
                <a:ea typeface="Arial Unicode MS" pitchFamily="34" charset="-128"/>
                <a:cs typeface="Arial Unicode MS" pitchFamily="34" charset="-128"/>
              </a:defRPr>
            </a:lvl3pPr>
            <a:lvl4pPr defTabSz="912813">
              <a:defRPr sz="2400">
                <a:solidFill>
                  <a:schemeClr val="bg1"/>
                </a:solidFill>
                <a:latin typeface="Times New Roman" pitchFamily="18" charset="0"/>
                <a:ea typeface="Arial Unicode MS" pitchFamily="34" charset="-128"/>
                <a:cs typeface="Arial Unicode MS" pitchFamily="34" charset="-128"/>
              </a:defRPr>
            </a:lvl4pPr>
            <a:lvl5pPr defTabSz="912813">
              <a:defRPr sz="2400">
                <a:solidFill>
                  <a:schemeClr val="bg1"/>
                </a:solidFill>
                <a:latin typeface="Times New Roman" pitchFamily="18" charset="0"/>
                <a:ea typeface="Arial Unicode MS" pitchFamily="34" charset="-128"/>
                <a:cs typeface="Arial Unicode MS" pitchFamily="34" charset="-128"/>
              </a:defRPr>
            </a:lvl5pPr>
            <a:lvl6pPr marL="25098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670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42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1438" indent="-225425"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D671B2E4-8B8E-4428-B708-C0149A1E59AA}" type="slidenum">
              <a:rPr lang="ar-SA" altLang="en-US" sz="1500" b="1" smtClean="0">
                <a:solidFill>
                  <a:srgbClr val="72BBE8"/>
                </a:solidFill>
                <a:latin typeface="Arial Narrow" pitchFamily="34" charset="0"/>
                <a:cs typeface="Arial" charset="0"/>
              </a:rPr>
              <a:pPr algn="r" eaLnBrk="1" hangingPunct="1">
                <a:buClrTx/>
                <a:buSzTx/>
                <a:buFontTx/>
                <a:buNone/>
                <a:defRPr/>
              </a:pPr>
              <a:t>‹#›</a:t>
            </a:fld>
            <a:r>
              <a:rPr lang="en-GB" altLang="en-US" sz="1500" b="1" smtClean="0">
                <a:solidFill>
                  <a:srgbClr val="72BBE8"/>
                </a:solidFill>
                <a:latin typeface="Arial Narrow" pitchFamily="34" charset="0"/>
                <a:cs typeface="Arial" charset="0"/>
              </a:rPr>
              <a:t> </a:t>
            </a:r>
            <a:r>
              <a:rPr lang="en-US" altLang="en-US" sz="2100" b="1" baseline="14000" smtClean="0">
                <a:solidFill>
                  <a:srgbClr val="FFFFFF"/>
                </a:solidFill>
                <a:latin typeface="Arial Narrow" pitchFamily="34" charset="0"/>
                <a:cs typeface="Arial" charset="0"/>
              </a:rPr>
              <a:t>|</a:t>
            </a:r>
          </a:p>
        </p:txBody>
      </p:sp>
      <p:pic>
        <p:nvPicPr>
          <p:cNvPr id="10248" name="Picture 17" descr="WHO-EN-white-H"/>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353300" y="6432550"/>
            <a:ext cx="12096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46" r:id="rId1"/>
    <p:sldLayoutId id="2147485947" r:id="rId2"/>
    <p:sldLayoutId id="2147485892" r:id="rId3"/>
    <p:sldLayoutId id="2147485893" r:id="rId4"/>
    <p:sldLayoutId id="2147485894" r:id="rId5"/>
    <p:sldLayoutId id="2147485895" r:id="rId6"/>
    <p:sldLayoutId id="2147485896" r:id="rId7"/>
    <p:sldLayoutId id="2147485897" r:id="rId8"/>
    <p:sldLayoutId id="2147485898" r:id="rId9"/>
    <p:sldLayoutId id="2147485899" r:id="rId10"/>
    <p:sldLayoutId id="2147485900" r:id="rId11"/>
    <p:sldLayoutId id="2147485901" r:id="rId12"/>
  </p:sldLayoutIdLst>
  <p:timing>
    <p:tnLst>
      <p:par>
        <p:cTn id="1" dur="indefinite" restart="never" nodeType="tmRoot"/>
      </p:par>
    </p:tnLst>
  </p:timing>
  <p:hf hdr="0"/>
  <p:txStyles>
    <p:titleStyle>
      <a:lvl1pPr algn="ctr" defTabSz="912813" rtl="0" eaLnBrk="0" fontAlgn="base" hangingPunct="0">
        <a:spcBef>
          <a:spcPct val="0"/>
        </a:spcBef>
        <a:spcAft>
          <a:spcPct val="0"/>
        </a:spcAft>
        <a:defRPr sz="2800" b="1">
          <a:solidFill>
            <a:srgbClr val="000066"/>
          </a:solidFill>
          <a:latin typeface="+mj-lt"/>
          <a:ea typeface="+mj-ea"/>
          <a:cs typeface="+mj-cs"/>
        </a:defRPr>
      </a:lvl1pPr>
      <a:lvl2pPr algn="ctr" defTabSz="912813" rtl="0" eaLnBrk="0" fontAlgn="base" hangingPunct="0">
        <a:spcBef>
          <a:spcPct val="0"/>
        </a:spcBef>
        <a:spcAft>
          <a:spcPct val="0"/>
        </a:spcAft>
        <a:defRPr sz="2800" b="1">
          <a:solidFill>
            <a:srgbClr val="000066"/>
          </a:solidFill>
          <a:latin typeface="Arial" charset="0"/>
          <a:cs typeface="Arial" charset="0"/>
        </a:defRPr>
      </a:lvl2pPr>
      <a:lvl3pPr algn="ctr" defTabSz="912813" rtl="0" eaLnBrk="0" fontAlgn="base" hangingPunct="0">
        <a:spcBef>
          <a:spcPct val="0"/>
        </a:spcBef>
        <a:spcAft>
          <a:spcPct val="0"/>
        </a:spcAft>
        <a:defRPr sz="2800" b="1">
          <a:solidFill>
            <a:srgbClr val="000066"/>
          </a:solidFill>
          <a:latin typeface="Arial" charset="0"/>
          <a:cs typeface="Arial" charset="0"/>
        </a:defRPr>
      </a:lvl3pPr>
      <a:lvl4pPr algn="ctr" defTabSz="912813" rtl="0" eaLnBrk="0" fontAlgn="base" hangingPunct="0">
        <a:spcBef>
          <a:spcPct val="0"/>
        </a:spcBef>
        <a:spcAft>
          <a:spcPct val="0"/>
        </a:spcAft>
        <a:defRPr sz="2800" b="1">
          <a:solidFill>
            <a:srgbClr val="000066"/>
          </a:solidFill>
          <a:latin typeface="Arial" charset="0"/>
          <a:cs typeface="Arial" charset="0"/>
        </a:defRPr>
      </a:lvl4pPr>
      <a:lvl5pPr algn="ctr" defTabSz="912813" rtl="0" eaLnBrk="0" fontAlgn="base" hangingPunct="0">
        <a:spcBef>
          <a:spcPct val="0"/>
        </a:spcBef>
        <a:spcAft>
          <a:spcPct val="0"/>
        </a:spcAft>
        <a:defRPr sz="2800" b="1">
          <a:solidFill>
            <a:srgbClr val="000066"/>
          </a:solidFill>
          <a:latin typeface="Arial" charset="0"/>
          <a:cs typeface="Arial" charset="0"/>
        </a:defRPr>
      </a:lvl5pPr>
      <a:lvl6pPr marL="400736" algn="ctr" defTabSz="914179" rtl="0" fontAlgn="base">
        <a:spcBef>
          <a:spcPct val="0"/>
        </a:spcBef>
        <a:spcAft>
          <a:spcPct val="0"/>
        </a:spcAft>
        <a:defRPr sz="2800" b="1">
          <a:solidFill>
            <a:srgbClr val="000066"/>
          </a:solidFill>
          <a:latin typeface="Arial" charset="0"/>
          <a:cs typeface="Arial" charset="0"/>
        </a:defRPr>
      </a:lvl6pPr>
      <a:lvl7pPr marL="801472" algn="ctr" defTabSz="914179" rtl="0" fontAlgn="base">
        <a:spcBef>
          <a:spcPct val="0"/>
        </a:spcBef>
        <a:spcAft>
          <a:spcPct val="0"/>
        </a:spcAft>
        <a:defRPr sz="2800" b="1">
          <a:solidFill>
            <a:srgbClr val="000066"/>
          </a:solidFill>
          <a:latin typeface="Arial" charset="0"/>
          <a:cs typeface="Arial" charset="0"/>
        </a:defRPr>
      </a:lvl7pPr>
      <a:lvl8pPr marL="1202207" algn="ctr" defTabSz="914179" rtl="0" fontAlgn="base">
        <a:spcBef>
          <a:spcPct val="0"/>
        </a:spcBef>
        <a:spcAft>
          <a:spcPct val="0"/>
        </a:spcAft>
        <a:defRPr sz="2800" b="1">
          <a:solidFill>
            <a:srgbClr val="000066"/>
          </a:solidFill>
          <a:latin typeface="Arial" charset="0"/>
          <a:cs typeface="Arial" charset="0"/>
        </a:defRPr>
      </a:lvl8pPr>
      <a:lvl9pPr marL="1602943" algn="ctr" defTabSz="914179" rtl="0" fontAlgn="base">
        <a:spcBef>
          <a:spcPct val="0"/>
        </a:spcBef>
        <a:spcAft>
          <a:spcPct val="0"/>
        </a:spcAft>
        <a:defRPr sz="2800" b="1">
          <a:solidFill>
            <a:srgbClr val="000066"/>
          </a:solidFill>
          <a:latin typeface="Arial" charset="0"/>
          <a:cs typeface="Arial" charset="0"/>
        </a:defRPr>
      </a:lvl9pPr>
    </p:titleStyle>
    <p:bodyStyle>
      <a:lvl1pPr marL="341313" indent="-341313" algn="l" defTabSz="912813" rtl="0" eaLnBrk="0" fontAlgn="base" hangingPunct="0">
        <a:spcBef>
          <a:spcPct val="80000"/>
        </a:spcBef>
        <a:spcAft>
          <a:spcPct val="0"/>
        </a:spcAft>
        <a:buClr>
          <a:srgbClr val="1E7FB8"/>
        </a:buClr>
        <a:buFont typeface="Wingdings" pitchFamily="2" charset="2"/>
        <a:buChar char="l"/>
        <a:defRPr sz="2500">
          <a:solidFill>
            <a:srgbClr val="000066"/>
          </a:solidFill>
          <a:latin typeface="+mn-lt"/>
          <a:ea typeface="+mn-ea"/>
          <a:cs typeface="+mn-cs"/>
        </a:defRPr>
      </a:lvl1pPr>
      <a:lvl2pPr marL="803275" indent="-280988" algn="l" defTabSz="912813" rtl="0" eaLnBrk="0" fontAlgn="base" hangingPunct="0">
        <a:spcBef>
          <a:spcPct val="20000"/>
        </a:spcBef>
        <a:spcAft>
          <a:spcPct val="0"/>
        </a:spcAft>
        <a:buClr>
          <a:srgbClr val="1E7FB8"/>
        </a:buClr>
        <a:buFont typeface="Arial" pitchFamily="34" charset="0"/>
        <a:buChar char="–"/>
        <a:defRPr sz="2100">
          <a:solidFill>
            <a:srgbClr val="000066"/>
          </a:solidFill>
          <a:latin typeface="+mn-lt"/>
          <a:cs typeface="+mn-cs"/>
        </a:defRPr>
      </a:lvl2pPr>
      <a:lvl3pPr marL="1254125" indent="-26987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3pPr>
      <a:lvl4pPr marL="1662113" indent="-225425" algn="l" defTabSz="912813" rtl="0" eaLnBrk="0" fontAlgn="base" hangingPunct="0">
        <a:spcBef>
          <a:spcPct val="20000"/>
        </a:spcBef>
        <a:spcAft>
          <a:spcPct val="0"/>
        </a:spcAft>
        <a:buClr>
          <a:srgbClr val="1E7FB8"/>
        </a:buClr>
        <a:buChar char="–"/>
        <a:defRPr sz="2100">
          <a:solidFill>
            <a:srgbClr val="000066"/>
          </a:solidFill>
          <a:latin typeface="Arial Narrow" pitchFamily="34" charset="0"/>
          <a:cs typeface="+mn-cs"/>
        </a:defRPr>
      </a:lvl4pPr>
      <a:lvl5pPr marL="1987550" indent="-146050" algn="r" defTabSz="912813" rtl="1" eaLnBrk="0" fontAlgn="base" hangingPunct="0">
        <a:spcBef>
          <a:spcPct val="20000"/>
        </a:spcBef>
        <a:spcAft>
          <a:spcPct val="0"/>
        </a:spcAft>
        <a:buChar char="»"/>
        <a:defRPr sz="2000">
          <a:solidFill>
            <a:srgbClr val="000066"/>
          </a:solidFill>
          <a:latin typeface="+mn-lt"/>
          <a:cs typeface="+mn-cs"/>
        </a:defRPr>
      </a:lvl5pPr>
      <a:lvl6pPr marL="2389109" indent="-146102" algn="r" defTabSz="914179" rtl="1" fontAlgn="base">
        <a:spcBef>
          <a:spcPct val="20000"/>
        </a:spcBef>
        <a:spcAft>
          <a:spcPct val="0"/>
        </a:spcAft>
        <a:buChar char="»"/>
        <a:defRPr sz="2000">
          <a:solidFill>
            <a:srgbClr val="000066"/>
          </a:solidFill>
          <a:latin typeface="+mn-lt"/>
          <a:cs typeface="+mn-cs"/>
        </a:defRPr>
      </a:lvl6pPr>
      <a:lvl7pPr marL="2789845" indent="-146102" algn="r" defTabSz="914179" rtl="1" fontAlgn="base">
        <a:spcBef>
          <a:spcPct val="20000"/>
        </a:spcBef>
        <a:spcAft>
          <a:spcPct val="0"/>
        </a:spcAft>
        <a:buChar char="»"/>
        <a:defRPr sz="2000">
          <a:solidFill>
            <a:srgbClr val="000066"/>
          </a:solidFill>
          <a:latin typeface="+mn-lt"/>
          <a:cs typeface="+mn-cs"/>
        </a:defRPr>
      </a:lvl7pPr>
      <a:lvl8pPr marL="3190581" indent="-146102" algn="r" defTabSz="914179" rtl="1" fontAlgn="base">
        <a:spcBef>
          <a:spcPct val="20000"/>
        </a:spcBef>
        <a:spcAft>
          <a:spcPct val="0"/>
        </a:spcAft>
        <a:buChar char="»"/>
        <a:defRPr sz="2000">
          <a:solidFill>
            <a:srgbClr val="000066"/>
          </a:solidFill>
          <a:latin typeface="+mn-lt"/>
          <a:cs typeface="+mn-cs"/>
        </a:defRPr>
      </a:lvl8pPr>
      <a:lvl9pPr marL="3591317" indent="-146102"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EBF8FF"/>
        </a:solidFill>
        <a:effectLst/>
      </p:bgPr>
    </p:bg>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bwMode="auto">
          <a:xfrm>
            <a:off x="412750" y="0"/>
            <a:ext cx="8731250" cy="823913"/>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11267" name="Rectangle 4"/>
          <p:cNvSpPr>
            <a:spLocks noGrp="1" noChangeArrowheads="1"/>
          </p:cNvSpPr>
          <p:nvPr>
            <p:ph type="body" idx="1"/>
          </p:nvPr>
        </p:nvSpPr>
        <p:spPr bwMode="auto">
          <a:xfrm>
            <a:off x="442913" y="1381125"/>
            <a:ext cx="8291512"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1268" name="Line 6"/>
          <p:cNvSpPr>
            <a:spLocks noChangeShapeType="1"/>
          </p:cNvSpPr>
          <p:nvPr/>
        </p:nvSpPr>
        <p:spPr bwMode="auto">
          <a:xfrm>
            <a:off x="423863" y="877888"/>
            <a:ext cx="8264525" cy="0"/>
          </a:xfrm>
          <a:prstGeom prst="line">
            <a:avLst/>
          </a:prstGeom>
          <a:noFill/>
          <a:ln w="50800">
            <a:solidFill>
              <a:srgbClr val="C1E1F5"/>
            </a:solidFill>
            <a:round/>
            <a:headEnd/>
            <a:tailEnd/>
          </a:ln>
          <a:extLst>
            <a:ext uri="{909E8E84-426E-40DD-AFC4-6F175D3DCCD1}">
              <a14:hiddenFill xmlns:a14="http://schemas.microsoft.com/office/drawing/2010/main">
                <a:noFill/>
              </a14:hiddenFill>
            </a:ext>
          </a:extLst>
        </p:spPr>
        <p:txBody>
          <a:bodyPr lIns="80077" tIns="40039" rIns="80077" bIns="40039"/>
          <a:lstStyle/>
          <a:p>
            <a:endParaRPr lang="en-US"/>
          </a:p>
        </p:txBody>
      </p:sp>
      <p:sp>
        <p:nvSpPr>
          <p:cNvPr id="1029" name="Rectangle 12"/>
          <p:cNvSpPr>
            <a:spLocks noChangeArrowheads="1"/>
          </p:cNvSpPr>
          <p:nvPr userDrawn="1"/>
        </p:nvSpPr>
        <p:spPr bwMode="auto">
          <a:xfrm>
            <a:off x="1588" y="6002338"/>
            <a:ext cx="9144000" cy="847725"/>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9979" tIns="39990" rIns="79979" bIns="39990" anchor="ctr"/>
          <a:lstStyle>
            <a:lvl1pPr defTabSz="912813">
              <a:defRPr sz="2400">
                <a:solidFill>
                  <a:schemeClr val="bg1"/>
                </a:solidFill>
                <a:latin typeface="Times New Roman" pitchFamily="18" charset="0"/>
                <a:ea typeface="Arial Unicode MS" pitchFamily="34" charset="-128"/>
                <a:cs typeface="Arial Unicode MS" pitchFamily="34" charset="-128"/>
              </a:defRPr>
            </a:lvl1pPr>
            <a:lvl2pPr marL="742950" indent="-285750" defTabSz="912813">
              <a:defRPr sz="2400">
                <a:solidFill>
                  <a:schemeClr val="bg1"/>
                </a:solidFill>
                <a:latin typeface="Times New Roman" pitchFamily="18" charset="0"/>
                <a:ea typeface="Arial Unicode MS" pitchFamily="34" charset="-128"/>
                <a:cs typeface="Arial Unicode MS" pitchFamily="34" charset="-128"/>
              </a:defRPr>
            </a:lvl2pPr>
            <a:lvl3pPr marL="1143000" indent="-228600" defTabSz="912813">
              <a:defRPr sz="2400">
                <a:solidFill>
                  <a:schemeClr val="bg1"/>
                </a:solidFill>
                <a:latin typeface="Times New Roman" pitchFamily="18" charset="0"/>
                <a:ea typeface="Arial Unicode MS" pitchFamily="34" charset="-128"/>
                <a:cs typeface="Arial Unicode MS" pitchFamily="34" charset="-128"/>
              </a:defRPr>
            </a:lvl3pPr>
            <a:lvl4pPr marL="1600200" indent="-228600" defTabSz="912813">
              <a:defRPr sz="2400">
                <a:solidFill>
                  <a:schemeClr val="bg1"/>
                </a:solidFill>
                <a:latin typeface="Times New Roman" pitchFamily="18" charset="0"/>
                <a:ea typeface="Arial Unicode MS" pitchFamily="34" charset="-128"/>
                <a:cs typeface="Arial Unicode MS" pitchFamily="34" charset="-128"/>
              </a:defRPr>
            </a:lvl4pPr>
            <a:lvl5pPr marL="2057400" indent="-228600" defTabSz="912813">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l" rtl="1" eaLnBrk="1" hangingPunct="1">
              <a:buClrTx/>
              <a:buSzTx/>
              <a:buFontTx/>
              <a:buNone/>
              <a:defRPr/>
            </a:pPr>
            <a:endParaRPr lang="fr-FR" altLang="en-US" sz="4400" b="1" smtClean="0">
              <a:solidFill>
                <a:srgbClr val="1E7FB8"/>
              </a:solidFill>
              <a:latin typeface="Arial Narrow" pitchFamily="34" charset="0"/>
              <a:cs typeface="Arial" pitchFamily="34" charset="0"/>
            </a:endParaRPr>
          </a:p>
        </p:txBody>
      </p:sp>
      <p:pic>
        <p:nvPicPr>
          <p:cNvPr id="11270" name="Picture 5" descr="D:\Users\lizadal\Desktop\WHO-WPRO-EN-BW1_jpg.jpg"/>
          <p:cNvPicPr>
            <a:picLocks noChangeAspect="1" noChangeArrowheads="1"/>
          </p:cNvPicPr>
          <p:nvPr userDrawn="1"/>
        </p:nvPicPr>
        <p:blipFill>
          <a:blip r:embed="rId7">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381000" y="5953125"/>
            <a:ext cx="17097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4"/>
          <p:cNvSpPr>
            <a:spLocks noChangeArrowheads="1"/>
          </p:cNvSpPr>
          <p:nvPr userDrawn="1"/>
        </p:nvSpPr>
        <p:spPr bwMode="auto">
          <a:xfrm>
            <a:off x="8510588" y="6270625"/>
            <a:ext cx="35560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42988">
              <a:defRPr sz="2400">
                <a:solidFill>
                  <a:schemeClr val="bg1"/>
                </a:solidFill>
                <a:latin typeface="Times New Roman" pitchFamily="18" charset="0"/>
                <a:ea typeface="Arial Unicode MS" pitchFamily="34" charset="-128"/>
                <a:cs typeface="Arial Unicode MS" pitchFamily="34" charset="-128"/>
              </a:defRPr>
            </a:lvl1pPr>
            <a:lvl2pPr marL="742950" indent="-285750" defTabSz="1042988">
              <a:defRPr sz="2400">
                <a:solidFill>
                  <a:schemeClr val="bg1"/>
                </a:solidFill>
                <a:latin typeface="Times New Roman" pitchFamily="18" charset="0"/>
                <a:ea typeface="Arial Unicode MS" pitchFamily="34" charset="-128"/>
                <a:cs typeface="Arial Unicode MS" pitchFamily="34" charset="-128"/>
              </a:defRPr>
            </a:lvl2pPr>
            <a:lvl3pPr marL="1143000" indent="-228600" defTabSz="1042988">
              <a:defRPr sz="2400">
                <a:solidFill>
                  <a:schemeClr val="bg1"/>
                </a:solidFill>
                <a:latin typeface="Times New Roman" pitchFamily="18" charset="0"/>
                <a:ea typeface="Arial Unicode MS" pitchFamily="34" charset="-128"/>
                <a:cs typeface="Arial Unicode MS" pitchFamily="34" charset="-128"/>
              </a:defRPr>
            </a:lvl3pPr>
            <a:lvl4pPr marL="1600200" indent="-228600" defTabSz="1042988">
              <a:defRPr sz="2400">
                <a:solidFill>
                  <a:schemeClr val="bg1"/>
                </a:solidFill>
                <a:latin typeface="Times New Roman" pitchFamily="18" charset="0"/>
                <a:ea typeface="Arial Unicode MS" pitchFamily="34" charset="-128"/>
                <a:cs typeface="Arial Unicode MS" pitchFamily="34" charset="-128"/>
              </a:defRPr>
            </a:lvl4pPr>
            <a:lvl5pPr marL="2057400" indent="-228600" defTabSz="1042988">
              <a:defRPr sz="2400">
                <a:solidFill>
                  <a:schemeClr val="bg1"/>
                </a:solidFill>
                <a:latin typeface="Times New Roman" pitchFamily="18" charset="0"/>
                <a:ea typeface="Arial Unicode MS" pitchFamily="34" charset="-128"/>
                <a:cs typeface="Arial Unicode MS" pitchFamily="34" charset="-128"/>
              </a:defRPr>
            </a:lvl5pPr>
            <a:lvl6pPr marL="25146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6pPr>
            <a:lvl7pPr marL="29718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7pPr>
            <a:lvl8pPr marL="34290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8pPr>
            <a:lvl9pPr marL="3886200" indent="-228600" algn="ctr" defTabSz="1042988" eaLnBrk="0" fontAlgn="base" hangingPunct="0">
              <a:spcBef>
                <a:spcPct val="0"/>
              </a:spcBef>
              <a:spcAft>
                <a:spcPct val="0"/>
              </a:spcAft>
              <a:buClr>
                <a:srgbClr val="000000"/>
              </a:buClr>
              <a:buSzPct val="100000"/>
              <a:buFont typeface="Times New Roman" pitchFamily="18" charset="0"/>
              <a:defRPr sz="2400">
                <a:solidFill>
                  <a:schemeClr val="bg1"/>
                </a:solidFill>
                <a:latin typeface="Times New Roman" pitchFamily="18" charset="0"/>
                <a:ea typeface="Arial Unicode MS" pitchFamily="34" charset="-128"/>
                <a:cs typeface="Arial Unicode MS" pitchFamily="34" charset="-128"/>
              </a:defRPr>
            </a:lvl9pPr>
          </a:lstStyle>
          <a:p>
            <a:pPr algn="r" eaLnBrk="1" hangingPunct="1">
              <a:buClrTx/>
              <a:buSzTx/>
              <a:buFontTx/>
              <a:buNone/>
              <a:defRPr/>
            </a:pPr>
            <a:fld id="{D9056E57-0104-4EFD-81EB-3DE7EECCEEF0}" type="slidenum">
              <a:rPr lang="en-US" altLang="en-US" sz="2100" b="1" smtClean="0">
                <a:solidFill>
                  <a:srgbClr val="72BBE8"/>
                </a:solidFill>
                <a:latin typeface="Arial" pitchFamily="34" charset="0"/>
                <a:cs typeface="Arial" pitchFamily="34" charset="0"/>
              </a:rPr>
              <a:pPr algn="r" eaLnBrk="1" hangingPunct="1">
                <a:buClrTx/>
                <a:buSzTx/>
                <a:buFontTx/>
                <a:buNone/>
                <a:defRPr/>
              </a:pPr>
              <a:t>‹#›</a:t>
            </a:fld>
            <a:endParaRPr lang="en-US" altLang="en-US" sz="2100" b="1" baseline="14000" smtClean="0">
              <a:solidFill>
                <a:srgbClr val="FFFFFF"/>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5948" r:id="rId1"/>
    <p:sldLayoutId id="2147485949" r:id="rId2"/>
    <p:sldLayoutId id="2147485950" r:id="rId3"/>
    <p:sldLayoutId id="2147485903" r:id="rId4"/>
    <p:sldLayoutId id="2147485953" r:id="rId5"/>
  </p:sldLayoutIdLst>
  <p:timing>
    <p:tnLst>
      <p:par>
        <p:cTn id="1" dur="indefinite" restart="never" nodeType="tmRoot"/>
      </p:par>
    </p:tnLst>
  </p:timing>
  <p:hf hdr="0" dt="0"/>
  <p:txStyles>
    <p:titleStyle>
      <a:lvl1pPr algn="l" defTabSz="911225" rtl="0" eaLnBrk="0" fontAlgn="b" hangingPunct="0">
        <a:spcBef>
          <a:spcPct val="0"/>
        </a:spcBef>
        <a:spcAft>
          <a:spcPct val="0"/>
        </a:spcAft>
        <a:defRPr sz="4000" b="1">
          <a:solidFill>
            <a:srgbClr val="C00000"/>
          </a:solidFill>
          <a:latin typeface="Arial Black" panose="020B0A04020102020204" pitchFamily="34" charset="0"/>
          <a:ea typeface="+mj-ea"/>
          <a:cs typeface="+mj-cs"/>
        </a:defRPr>
      </a:lvl1pPr>
      <a:lvl2pPr algn="l" defTabSz="911225" rtl="0" eaLnBrk="0" fontAlgn="b" hangingPunct="0">
        <a:spcBef>
          <a:spcPct val="0"/>
        </a:spcBef>
        <a:spcAft>
          <a:spcPct val="0"/>
        </a:spcAft>
        <a:defRPr sz="4000" b="1">
          <a:solidFill>
            <a:srgbClr val="C00000"/>
          </a:solidFill>
          <a:latin typeface="Arial Black" pitchFamily="34" charset="0"/>
          <a:cs typeface="Arial" charset="0"/>
        </a:defRPr>
      </a:lvl2pPr>
      <a:lvl3pPr algn="l" defTabSz="911225" rtl="0" eaLnBrk="0" fontAlgn="b" hangingPunct="0">
        <a:spcBef>
          <a:spcPct val="0"/>
        </a:spcBef>
        <a:spcAft>
          <a:spcPct val="0"/>
        </a:spcAft>
        <a:defRPr sz="4000" b="1">
          <a:solidFill>
            <a:srgbClr val="C00000"/>
          </a:solidFill>
          <a:latin typeface="Arial Black" pitchFamily="34" charset="0"/>
          <a:cs typeface="Arial" charset="0"/>
        </a:defRPr>
      </a:lvl3pPr>
      <a:lvl4pPr algn="l" defTabSz="911225" rtl="0" eaLnBrk="0" fontAlgn="b" hangingPunct="0">
        <a:spcBef>
          <a:spcPct val="0"/>
        </a:spcBef>
        <a:spcAft>
          <a:spcPct val="0"/>
        </a:spcAft>
        <a:defRPr sz="4000" b="1">
          <a:solidFill>
            <a:srgbClr val="C00000"/>
          </a:solidFill>
          <a:latin typeface="Arial Black" pitchFamily="34" charset="0"/>
          <a:cs typeface="Arial" charset="0"/>
        </a:defRPr>
      </a:lvl4pPr>
      <a:lvl5pPr algn="l" defTabSz="911225" rtl="0" eaLnBrk="0" fontAlgn="b" hangingPunct="0">
        <a:spcBef>
          <a:spcPct val="0"/>
        </a:spcBef>
        <a:spcAft>
          <a:spcPct val="0"/>
        </a:spcAft>
        <a:defRPr sz="4000" b="1">
          <a:solidFill>
            <a:srgbClr val="C00000"/>
          </a:solidFill>
          <a:latin typeface="Arial Black" pitchFamily="34" charset="0"/>
          <a:cs typeface="Arial" charset="0"/>
        </a:defRPr>
      </a:lvl5pPr>
      <a:lvl6pPr marL="400383" algn="l" defTabSz="913373" rtl="0" fontAlgn="b">
        <a:spcBef>
          <a:spcPct val="0"/>
        </a:spcBef>
        <a:spcAft>
          <a:spcPct val="0"/>
        </a:spcAft>
        <a:defRPr sz="3500" b="1">
          <a:solidFill>
            <a:srgbClr val="000066"/>
          </a:solidFill>
          <a:latin typeface="Arial Narrow" pitchFamily="34" charset="0"/>
          <a:cs typeface="Arial" charset="0"/>
        </a:defRPr>
      </a:lvl6pPr>
      <a:lvl7pPr marL="800763" algn="l" defTabSz="913373" rtl="0" fontAlgn="b">
        <a:spcBef>
          <a:spcPct val="0"/>
        </a:spcBef>
        <a:spcAft>
          <a:spcPct val="0"/>
        </a:spcAft>
        <a:defRPr sz="3500" b="1">
          <a:solidFill>
            <a:srgbClr val="000066"/>
          </a:solidFill>
          <a:latin typeface="Arial Narrow" pitchFamily="34" charset="0"/>
          <a:cs typeface="Arial" charset="0"/>
        </a:defRPr>
      </a:lvl7pPr>
      <a:lvl8pPr marL="1201147" algn="l" defTabSz="913373" rtl="0" fontAlgn="b">
        <a:spcBef>
          <a:spcPct val="0"/>
        </a:spcBef>
        <a:spcAft>
          <a:spcPct val="0"/>
        </a:spcAft>
        <a:defRPr sz="3500" b="1">
          <a:solidFill>
            <a:srgbClr val="000066"/>
          </a:solidFill>
          <a:latin typeface="Arial Narrow" pitchFamily="34" charset="0"/>
          <a:cs typeface="Arial" charset="0"/>
        </a:defRPr>
      </a:lvl8pPr>
      <a:lvl9pPr marL="1601529" algn="l" defTabSz="913373" rtl="0" fontAlgn="b">
        <a:spcBef>
          <a:spcPct val="0"/>
        </a:spcBef>
        <a:spcAft>
          <a:spcPct val="0"/>
        </a:spcAft>
        <a:defRPr sz="3500" b="1">
          <a:solidFill>
            <a:srgbClr val="000066"/>
          </a:solidFill>
          <a:latin typeface="Arial Narrow" pitchFamily="34" charset="0"/>
          <a:cs typeface="Arial" charset="0"/>
        </a:defRPr>
      </a:lvl9pPr>
    </p:titleStyle>
    <p:bodyStyle>
      <a:lvl1pPr marL="339725" indent="-339725" algn="l" defTabSz="911225" rtl="0" eaLnBrk="0" fontAlgn="base" hangingPunct="0">
        <a:spcBef>
          <a:spcPct val="80000"/>
        </a:spcBef>
        <a:spcAft>
          <a:spcPct val="0"/>
        </a:spcAft>
        <a:buClr>
          <a:srgbClr val="C00000"/>
        </a:buClr>
        <a:buFont typeface="Wingdings" pitchFamily="2" charset="2"/>
        <a:buChar char="l"/>
        <a:defRPr sz="2500">
          <a:solidFill>
            <a:srgbClr val="000066"/>
          </a:solidFill>
          <a:latin typeface="+mn-lt"/>
          <a:ea typeface="+mn-ea"/>
          <a:cs typeface="+mn-cs"/>
        </a:defRPr>
      </a:lvl1pPr>
      <a:lvl2pPr marL="801688" indent="-279400"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n-lt"/>
          <a:cs typeface="+mn-cs"/>
        </a:defRPr>
      </a:lvl2pPr>
      <a:lvl3pPr marL="1252538" indent="-268288"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3pPr>
      <a:lvl4pPr marL="1658938" indent="-222250" algn="l" defTabSz="911225" rtl="0" eaLnBrk="0" fontAlgn="base" hangingPunct="0">
        <a:spcBef>
          <a:spcPct val="20000"/>
        </a:spcBef>
        <a:spcAft>
          <a:spcPct val="0"/>
        </a:spcAft>
        <a:buClr>
          <a:srgbClr val="C00000"/>
        </a:buClr>
        <a:buFont typeface="Wingdings" pitchFamily="2" charset="2"/>
        <a:buChar char="l"/>
        <a:defRPr sz="2100">
          <a:solidFill>
            <a:srgbClr val="000066"/>
          </a:solidFill>
          <a:latin typeface="+mj-lt"/>
          <a:cs typeface="+mn-cs"/>
        </a:defRPr>
      </a:lvl4pPr>
      <a:lvl5pPr marL="1984375" indent="-144463" algn="r" defTabSz="911225" rtl="1" eaLnBrk="0" fontAlgn="base" hangingPunct="0">
        <a:spcBef>
          <a:spcPct val="20000"/>
        </a:spcBef>
        <a:spcAft>
          <a:spcPct val="0"/>
        </a:spcAft>
        <a:buChar char="»"/>
        <a:defRPr sz="2000">
          <a:solidFill>
            <a:srgbClr val="000066"/>
          </a:solidFill>
          <a:latin typeface="+mn-lt"/>
          <a:cs typeface="+mn-cs"/>
        </a:defRPr>
      </a:lvl5pPr>
      <a:lvl6pPr marL="2387003" indent="-144582" algn="r" defTabSz="913373" rtl="1" fontAlgn="base">
        <a:spcBef>
          <a:spcPct val="20000"/>
        </a:spcBef>
        <a:spcAft>
          <a:spcPct val="0"/>
        </a:spcAft>
        <a:buChar char="»"/>
        <a:defRPr sz="2000">
          <a:solidFill>
            <a:srgbClr val="000066"/>
          </a:solidFill>
          <a:latin typeface="+mn-lt"/>
          <a:cs typeface="+mn-cs"/>
        </a:defRPr>
      </a:lvl6pPr>
      <a:lvl7pPr marL="2787385" indent="-144582" algn="r" defTabSz="913373" rtl="1" fontAlgn="base">
        <a:spcBef>
          <a:spcPct val="20000"/>
        </a:spcBef>
        <a:spcAft>
          <a:spcPct val="0"/>
        </a:spcAft>
        <a:buChar char="»"/>
        <a:defRPr sz="2000">
          <a:solidFill>
            <a:srgbClr val="000066"/>
          </a:solidFill>
          <a:latin typeface="+mn-lt"/>
          <a:cs typeface="+mn-cs"/>
        </a:defRPr>
      </a:lvl7pPr>
      <a:lvl8pPr marL="3187767" indent="-144582" algn="r" defTabSz="913373" rtl="1" fontAlgn="base">
        <a:spcBef>
          <a:spcPct val="20000"/>
        </a:spcBef>
        <a:spcAft>
          <a:spcPct val="0"/>
        </a:spcAft>
        <a:buChar char="»"/>
        <a:defRPr sz="2000">
          <a:solidFill>
            <a:srgbClr val="000066"/>
          </a:solidFill>
          <a:latin typeface="+mn-lt"/>
          <a:cs typeface="+mn-cs"/>
        </a:defRPr>
      </a:lvl8pPr>
      <a:lvl9pPr marL="3588150" indent="-144582" algn="r" defTabSz="913373" rtl="1" fontAlgn="base">
        <a:spcBef>
          <a:spcPct val="20000"/>
        </a:spcBef>
        <a:spcAft>
          <a:spcPct val="0"/>
        </a:spcAft>
        <a:buChar char="»"/>
        <a:defRPr sz="2000">
          <a:solidFill>
            <a:srgbClr val="000066"/>
          </a:solidFill>
          <a:latin typeface="+mn-lt"/>
          <a:cs typeface="+mn-cs"/>
        </a:defRPr>
      </a:lvl9pPr>
    </p:bodyStyle>
    <p:otherStyle>
      <a:defPPr>
        <a:defRPr lang="fr-FR"/>
      </a:defPPr>
      <a:lvl1pPr marL="0" algn="l" defTabSz="800763" rtl="0" eaLnBrk="1" latinLnBrk="0" hangingPunct="1">
        <a:defRPr sz="1600" kern="1200">
          <a:solidFill>
            <a:schemeClr val="tx1"/>
          </a:solidFill>
          <a:latin typeface="+mn-lt"/>
          <a:ea typeface="+mn-ea"/>
          <a:cs typeface="+mn-cs"/>
        </a:defRPr>
      </a:lvl1pPr>
      <a:lvl2pPr marL="400383" algn="l" defTabSz="800763" rtl="0" eaLnBrk="1" latinLnBrk="0" hangingPunct="1">
        <a:defRPr sz="1600" kern="1200">
          <a:solidFill>
            <a:schemeClr val="tx1"/>
          </a:solidFill>
          <a:latin typeface="+mn-lt"/>
          <a:ea typeface="+mn-ea"/>
          <a:cs typeface="+mn-cs"/>
        </a:defRPr>
      </a:lvl2pPr>
      <a:lvl3pPr marL="800763" algn="l" defTabSz="800763" rtl="0" eaLnBrk="1" latinLnBrk="0" hangingPunct="1">
        <a:defRPr sz="1600" kern="1200">
          <a:solidFill>
            <a:schemeClr val="tx1"/>
          </a:solidFill>
          <a:latin typeface="+mn-lt"/>
          <a:ea typeface="+mn-ea"/>
          <a:cs typeface="+mn-cs"/>
        </a:defRPr>
      </a:lvl3pPr>
      <a:lvl4pPr marL="1201147" algn="l" defTabSz="800763" rtl="0" eaLnBrk="1" latinLnBrk="0" hangingPunct="1">
        <a:defRPr sz="1600" kern="1200">
          <a:solidFill>
            <a:schemeClr val="tx1"/>
          </a:solidFill>
          <a:latin typeface="+mn-lt"/>
          <a:ea typeface="+mn-ea"/>
          <a:cs typeface="+mn-cs"/>
        </a:defRPr>
      </a:lvl4pPr>
      <a:lvl5pPr marL="1601529" algn="l" defTabSz="800763" rtl="0" eaLnBrk="1" latinLnBrk="0" hangingPunct="1">
        <a:defRPr sz="1600" kern="1200">
          <a:solidFill>
            <a:schemeClr val="tx1"/>
          </a:solidFill>
          <a:latin typeface="+mn-lt"/>
          <a:ea typeface="+mn-ea"/>
          <a:cs typeface="+mn-cs"/>
        </a:defRPr>
      </a:lvl5pPr>
      <a:lvl6pPr marL="2001912" algn="l" defTabSz="800763" rtl="0" eaLnBrk="1" latinLnBrk="0" hangingPunct="1">
        <a:defRPr sz="1600" kern="1200">
          <a:solidFill>
            <a:schemeClr val="tx1"/>
          </a:solidFill>
          <a:latin typeface="+mn-lt"/>
          <a:ea typeface="+mn-ea"/>
          <a:cs typeface="+mn-cs"/>
        </a:defRPr>
      </a:lvl6pPr>
      <a:lvl7pPr marL="2402295" algn="l" defTabSz="800763" rtl="0" eaLnBrk="1" latinLnBrk="0" hangingPunct="1">
        <a:defRPr sz="1600" kern="1200">
          <a:solidFill>
            <a:schemeClr val="tx1"/>
          </a:solidFill>
          <a:latin typeface="+mn-lt"/>
          <a:ea typeface="+mn-ea"/>
          <a:cs typeface="+mn-cs"/>
        </a:defRPr>
      </a:lvl7pPr>
      <a:lvl8pPr marL="2802676" algn="l" defTabSz="800763" rtl="0" eaLnBrk="1" latinLnBrk="0" hangingPunct="1">
        <a:defRPr sz="1600" kern="1200">
          <a:solidFill>
            <a:schemeClr val="tx1"/>
          </a:solidFill>
          <a:latin typeface="+mn-lt"/>
          <a:ea typeface="+mn-ea"/>
          <a:cs typeface="+mn-cs"/>
        </a:defRPr>
      </a:lvl8pPr>
      <a:lvl9pPr marL="3203058" algn="l" defTabSz="80076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01.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4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8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609600"/>
            <a:ext cx="8610600" cy="707886"/>
          </a:xfrm>
          <a:prstGeom prst="rect">
            <a:avLst/>
          </a:prstGeom>
          <a:noFill/>
        </p:spPr>
        <p:txBody>
          <a:bodyPr wrap="square" rtlCol="0">
            <a:spAutoFit/>
          </a:bodyPr>
          <a:lstStyle/>
          <a:p>
            <a:pPr algn="l"/>
            <a:r>
              <a:rPr lang="en-US" sz="2000" cap="all" dirty="0">
                <a:solidFill>
                  <a:schemeClr val="tx1"/>
                </a:solidFill>
                <a:latin typeface="+mj-lt"/>
                <a:ea typeface="+mj-ea"/>
                <a:cs typeface="+mj-cs"/>
              </a:rPr>
              <a:t>HUMAN RIGHTS AND HEALTH EQUITY:</a:t>
            </a:r>
            <a:br>
              <a:rPr lang="en-US" sz="2000" cap="all" dirty="0">
                <a:solidFill>
                  <a:schemeClr val="tx1"/>
                </a:solidFill>
                <a:latin typeface="+mj-lt"/>
                <a:ea typeface="+mj-ea"/>
                <a:cs typeface="+mj-cs"/>
              </a:rPr>
            </a:br>
            <a:r>
              <a:rPr lang="en-US" sz="2000" cap="all" dirty="0">
                <a:solidFill>
                  <a:schemeClr val="tx1"/>
                </a:solidFill>
                <a:latin typeface="+mj-lt"/>
                <a:ea typeface="+mj-ea"/>
                <a:cs typeface="+mj-cs"/>
              </a:rPr>
              <a:t>IMPLICATIONS FOR ADVOCACY, </a:t>
            </a:r>
            <a:r>
              <a:rPr lang="en-US" sz="2000" cap="all" dirty="0" smtClean="0">
                <a:solidFill>
                  <a:schemeClr val="tx1"/>
                </a:solidFill>
                <a:latin typeface="+mj-lt"/>
                <a:ea typeface="+mj-ea"/>
                <a:cs typeface="+mj-cs"/>
              </a:rPr>
              <a:t>ACTION </a:t>
            </a:r>
            <a:r>
              <a:rPr lang="en-US" sz="2000" cap="all" dirty="0">
                <a:solidFill>
                  <a:schemeClr val="tx1"/>
                </a:solidFill>
                <a:latin typeface="+mj-lt"/>
                <a:ea typeface="+mj-ea"/>
                <a:cs typeface="+mj-cs"/>
              </a:rPr>
              <a:t>AND GOVERNANCE</a:t>
            </a:r>
          </a:p>
        </p:txBody>
      </p:sp>
      <p:sp>
        <p:nvSpPr>
          <p:cNvPr id="7" name="Title 3"/>
          <p:cNvSpPr>
            <a:spLocks noGrp="1"/>
          </p:cNvSpPr>
          <p:nvPr>
            <p:ph type="ctrTitle"/>
          </p:nvPr>
        </p:nvSpPr>
        <p:spPr>
          <a:xfrm>
            <a:off x="571500" y="2924944"/>
            <a:ext cx="8077199" cy="2819400"/>
          </a:xfrm>
        </p:spPr>
        <p:txBody>
          <a:bodyPr>
            <a:normAutofit fontScale="90000"/>
          </a:bodyPr>
          <a:lstStyle/>
          <a:p>
            <a:r>
              <a:rPr lang="en-US" dirty="0">
                <a:solidFill>
                  <a:schemeClr val="tx1"/>
                </a:solidFill>
              </a:rPr>
              <a:t>Session </a:t>
            </a:r>
            <a:r>
              <a:rPr lang="en-US" dirty="0" smtClean="0">
                <a:solidFill>
                  <a:schemeClr val="tx1"/>
                </a:solidFill>
              </a:rPr>
              <a:t>6.</a:t>
            </a:r>
            <a:r>
              <a:rPr lang="en-US" dirty="0" smtClean="0">
                <a:solidFill>
                  <a:schemeClr val="tx1"/>
                </a:solidFill>
              </a:rPr>
              <a:t/>
            </a:r>
            <a:br>
              <a:rPr lang="en-US" dirty="0" smtClean="0">
                <a:solidFill>
                  <a:schemeClr val="tx1"/>
                </a:solidFill>
              </a:rPr>
            </a:br>
            <a:r>
              <a:rPr lang="en-US" dirty="0">
                <a:solidFill>
                  <a:schemeClr val="tx1"/>
                </a:solidFill>
              </a:rPr>
              <a:t>Applying the Right to Health Framework in Assessment: Healthcare and Determinants of </a:t>
            </a:r>
            <a:r>
              <a:rPr lang="en-US" dirty="0" smtClean="0">
                <a:solidFill>
                  <a:schemeClr val="tx1"/>
                </a:solidFill>
              </a:rPr>
              <a:t>Health</a:t>
            </a:r>
            <a:endParaRPr lang="en-US" sz="2800" dirty="0">
              <a:solidFill>
                <a:schemeClr val="tx1"/>
              </a:solidFill>
            </a:endParaRPr>
          </a:p>
        </p:txBody>
      </p:sp>
      <p:sp>
        <p:nvSpPr>
          <p:cNvPr id="5" name="Subtitle 6"/>
          <p:cNvSpPr>
            <a:spLocks noGrp="1"/>
          </p:cNvSpPr>
          <p:nvPr>
            <p:ph type="subTitle" idx="1"/>
          </p:nvPr>
        </p:nvSpPr>
        <p:spPr>
          <a:xfrm>
            <a:off x="2362200" y="6050037"/>
            <a:ext cx="6705600" cy="685800"/>
          </a:xfrm>
        </p:spPr>
        <p:txBody>
          <a:bodyPr>
            <a:normAutofit fontScale="92500" lnSpcReduction="10000"/>
          </a:bodyPr>
          <a:lstStyle/>
          <a:p>
            <a:pPr algn="r"/>
            <a:r>
              <a:rPr lang="en-US" sz="2800" dirty="0">
                <a:solidFill>
                  <a:schemeClr val="bg2">
                    <a:lumMod val="75000"/>
                  </a:schemeClr>
                </a:solidFill>
              </a:rPr>
              <a:t>Abdul Rehman Pirzado</a:t>
            </a:r>
            <a:br>
              <a:rPr lang="en-US" sz="2800" dirty="0">
                <a:solidFill>
                  <a:schemeClr val="bg2">
                    <a:lumMod val="75000"/>
                  </a:schemeClr>
                </a:solidFill>
              </a:rPr>
            </a:br>
            <a:r>
              <a:rPr lang="en-US" sz="1600" dirty="0">
                <a:solidFill>
                  <a:schemeClr val="bg2">
                    <a:lumMod val="75000"/>
                  </a:schemeClr>
                </a:solidFill>
              </a:rPr>
              <a:t>MBBS,DCH.MSPH</a:t>
            </a:r>
            <a:endParaRPr lang="en-US" dirty="0">
              <a:solidFill>
                <a:schemeClr val="bg2">
                  <a:lumMod val="75000"/>
                </a:schemeClr>
              </a:solidFill>
            </a:endParaRPr>
          </a:p>
        </p:txBody>
      </p:sp>
    </p:spTree>
    <p:extLst>
      <p:ext uri="{BB962C8B-B14F-4D97-AF65-F5344CB8AC3E}">
        <p14:creationId xmlns:p14="http://schemas.microsoft.com/office/powerpoint/2010/main" val="366515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878292" y="0"/>
            <a:ext cx="8265709" cy="1238270"/>
          </a:xfrm>
        </p:spPr>
        <p:txBody>
          <a:bodyPr lIns="80147" tIns="40074" rIns="80147" bIns="40074" rtlCol="0">
            <a:normAutofit fontScale="90000"/>
          </a:bodyPr>
          <a:lstStyle/>
          <a:p>
            <a:pPr defTabSz="457119">
              <a:defRPr/>
            </a:pPr>
            <a:r>
              <a:rPr lang="en-US" sz="3500" b="1" dirty="0" smtClean="0"/>
              <a:t>Disseminating data to stakeholder </a:t>
            </a:r>
            <a:br>
              <a:rPr lang="en-US" sz="3500" b="1" dirty="0" smtClean="0"/>
            </a:br>
            <a:r>
              <a:rPr lang="en-US" sz="3500" b="1" dirty="0" smtClean="0"/>
              <a:t>Urban Heart :A </a:t>
            </a:r>
            <a:r>
              <a:rPr lang="en-US" sz="3500" b="1" dirty="0"/>
              <a:t>city health report: Example 1</a:t>
            </a:r>
          </a:p>
        </p:txBody>
      </p:sp>
      <p:grpSp>
        <p:nvGrpSpPr>
          <p:cNvPr id="11267" name="Group 9"/>
          <p:cNvGrpSpPr>
            <a:grpSpLocks/>
          </p:cNvGrpSpPr>
          <p:nvPr/>
        </p:nvGrpSpPr>
        <p:grpSpPr bwMode="auto">
          <a:xfrm>
            <a:off x="340728" y="1883323"/>
            <a:ext cx="8639017" cy="4875883"/>
            <a:chOff x="385763" y="1471613"/>
            <a:chExt cx="10102850" cy="5375886"/>
          </a:xfrm>
        </p:grpSpPr>
        <p:sp>
          <p:nvSpPr>
            <p:cNvPr id="11268" name="AutoShape 5"/>
            <p:cNvSpPr>
              <a:spLocks noChangeArrowheads="1"/>
            </p:cNvSpPr>
            <p:nvPr/>
          </p:nvSpPr>
          <p:spPr bwMode="auto">
            <a:xfrm>
              <a:off x="385763" y="6299200"/>
              <a:ext cx="638175" cy="266700"/>
            </a:xfrm>
            <a:prstGeom prst="roundRect">
              <a:avLst>
                <a:gd name="adj" fmla="val 16667"/>
              </a:avLst>
            </a:prstGeom>
            <a:solidFill>
              <a:srgbClr val="FF6600"/>
            </a:solidFill>
            <a:ln w="12700">
              <a:solidFill>
                <a:srgbClr val="FF00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1269" name="Text Box 6"/>
            <p:cNvSpPr txBox="1">
              <a:spLocks noChangeArrowheads="1"/>
            </p:cNvSpPr>
            <p:nvPr/>
          </p:nvSpPr>
          <p:spPr bwMode="auto">
            <a:xfrm>
              <a:off x="996950" y="6270625"/>
              <a:ext cx="2446339" cy="576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Worse than 54 cities avg</a:t>
              </a:r>
            </a:p>
          </p:txBody>
        </p:sp>
        <p:sp>
          <p:nvSpPr>
            <p:cNvPr id="11270" name="AutoShape 7"/>
            <p:cNvSpPr>
              <a:spLocks noChangeArrowheads="1"/>
            </p:cNvSpPr>
            <p:nvPr/>
          </p:nvSpPr>
          <p:spPr bwMode="auto">
            <a:xfrm>
              <a:off x="3554413" y="6300788"/>
              <a:ext cx="638175" cy="266700"/>
            </a:xfrm>
            <a:prstGeom prst="roundRect">
              <a:avLst>
                <a:gd name="adj" fmla="val 16667"/>
              </a:avLst>
            </a:prstGeom>
            <a:solidFill>
              <a:srgbClr val="FFFF00"/>
            </a:solidFill>
            <a:ln w="12700">
              <a:solidFill>
                <a:srgbClr val="FFCC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1271" name="Text Box 8"/>
            <p:cNvSpPr txBox="1">
              <a:spLocks noChangeArrowheads="1"/>
            </p:cNvSpPr>
            <p:nvPr/>
          </p:nvSpPr>
          <p:spPr bwMode="auto">
            <a:xfrm>
              <a:off x="4173538" y="6249988"/>
              <a:ext cx="3135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Between cities and national avg</a:t>
              </a:r>
            </a:p>
          </p:txBody>
        </p:sp>
        <p:sp>
          <p:nvSpPr>
            <p:cNvPr id="11272" name="AutoShape 9"/>
            <p:cNvSpPr>
              <a:spLocks noChangeArrowheads="1"/>
            </p:cNvSpPr>
            <p:nvPr/>
          </p:nvSpPr>
          <p:spPr bwMode="auto">
            <a:xfrm>
              <a:off x="7416800" y="6288088"/>
              <a:ext cx="638175" cy="266700"/>
            </a:xfrm>
            <a:prstGeom prst="roundRect">
              <a:avLst>
                <a:gd name="adj" fmla="val 16667"/>
              </a:avLst>
            </a:prstGeom>
            <a:solidFill>
              <a:srgbClr val="99CC00"/>
            </a:solidFill>
            <a:ln w="12700">
              <a:solidFill>
                <a:srgbClr val="0080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1273" name="Text Box 10"/>
            <p:cNvSpPr txBox="1">
              <a:spLocks noChangeArrowheads="1"/>
            </p:cNvSpPr>
            <p:nvPr/>
          </p:nvSpPr>
          <p:spPr bwMode="auto">
            <a:xfrm>
              <a:off x="8042275" y="6248400"/>
              <a:ext cx="2446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Better than national avg</a:t>
              </a:r>
            </a:p>
          </p:txBody>
        </p:sp>
        <p:pic>
          <p:nvPicPr>
            <p:cNvPr id="11274"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1413" y="1471613"/>
              <a:ext cx="8199437" cy="47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30966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792770" y="0"/>
            <a:ext cx="8351230" cy="1238270"/>
          </a:xfrm>
        </p:spPr>
        <p:txBody>
          <a:bodyPr lIns="80147" tIns="40074" rIns="80147" bIns="40074" rtlCol="0">
            <a:normAutofit/>
          </a:bodyPr>
          <a:lstStyle/>
          <a:p>
            <a:pPr defTabSz="457119">
              <a:defRPr/>
            </a:pPr>
            <a:r>
              <a:rPr lang="en-US" sz="3500" b="1" dirty="0" smtClean="0"/>
              <a:t>A city </a:t>
            </a:r>
            <a:r>
              <a:rPr lang="en-US" sz="3500" b="1" dirty="0"/>
              <a:t>health report: Example 2</a:t>
            </a:r>
          </a:p>
        </p:txBody>
      </p:sp>
      <p:sp>
        <p:nvSpPr>
          <p:cNvPr id="12291" name="AutoShape 8"/>
          <p:cNvSpPr>
            <a:spLocks noChangeArrowheads="1"/>
          </p:cNvSpPr>
          <p:nvPr/>
        </p:nvSpPr>
        <p:spPr bwMode="auto">
          <a:xfrm>
            <a:off x="6635373" y="5693162"/>
            <a:ext cx="545708" cy="241895"/>
          </a:xfrm>
          <a:prstGeom prst="roundRect">
            <a:avLst>
              <a:gd name="adj" fmla="val 16667"/>
            </a:avLst>
          </a:prstGeom>
          <a:solidFill>
            <a:srgbClr val="99CC00"/>
          </a:solidFill>
          <a:ln w="12700">
            <a:solidFill>
              <a:srgbClr val="008000"/>
            </a:solidFill>
            <a:round/>
            <a:headEnd/>
            <a:tailEnd/>
          </a:ln>
        </p:spPr>
        <p:txBody>
          <a:bodyPr lIns="80147" tIns="40074" rIns="80147" bIns="40074"/>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grpSp>
        <p:nvGrpSpPr>
          <p:cNvPr id="12292" name="Group 9"/>
          <p:cNvGrpSpPr>
            <a:grpSpLocks/>
          </p:cNvGrpSpPr>
          <p:nvPr/>
        </p:nvGrpSpPr>
        <p:grpSpPr bwMode="auto">
          <a:xfrm>
            <a:off x="308149" y="1756616"/>
            <a:ext cx="8659378" cy="4657911"/>
            <a:chOff x="385763" y="1471613"/>
            <a:chExt cx="10126662" cy="5135562"/>
          </a:xfrm>
        </p:grpSpPr>
        <p:sp>
          <p:nvSpPr>
            <p:cNvPr id="12294" name="AutoShape 4"/>
            <p:cNvSpPr>
              <a:spLocks noChangeArrowheads="1"/>
            </p:cNvSpPr>
            <p:nvPr/>
          </p:nvSpPr>
          <p:spPr bwMode="auto">
            <a:xfrm>
              <a:off x="385763" y="6299200"/>
              <a:ext cx="638175" cy="266700"/>
            </a:xfrm>
            <a:prstGeom prst="roundRect">
              <a:avLst>
                <a:gd name="adj" fmla="val 16667"/>
              </a:avLst>
            </a:prstGeom>
            <a:solidFill>
              <a:srgbClr val="FF6600"/>
            </a:solidFill>
            <a:ln w="12700">
              <a:solidFill>
                <a:srgbClr val="FF00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2295" name="Text Box 5"/>
            <p:cNvSpPr txBox="1">
              <a:spLocks noChangeArrowheads="1"/>
            </p:cNvSpPr>
            <p:nvPr/>
          </p:nvSpPr>
          <p:spPr bwMode="auto">
            <a:xfrm>
              <a:off x="996950" y="6270625"/>
              <a:ext cx="2446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Worse than national avg</a:t>
              </a:r>
            </a:p>
          </p:txBody>
        </p:sp>
        <p:sp>
          <p:nvSpPr>
            <p:cNvPr id="12296" name="AutoShape 6"/>
            <p:cNvSpPr>
              <a:spLocks noChangeArrowheads="1"/>
            </p:cNvSpPr>
            <p:nvPr/>
          </p:nvSpPr>
          <p:spPr bwMode="auto">
            <a:xfrm>
              <a:off x="3554413" y="6300788"/>
              <a:ext cx="638175" cy="266700"/>
            </a:xfrm>
            <a:prstGeom prst="roundRect">
              <a:avLst>
                <a:gd name="adj" fmla="val 16667"/>
              </a:avLst>
            </a:prstGeom>
            <a:solidFill>
              <a:srgbClr val="FFFF00"/>
            </a:solidFill>
            <a:ln w="12700">
              <a:solidFill>
                <a:srgbClr val="FFCC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2297" name="Text Box 7"/>
            <p:cNvSpPr txBox="1">
              <a:spLocks noChangeArrowheads="1"/>
            </p:cNvSpPr>
            <p:nvPr/>
          </p:nvSpPr>
          <p:spPr bwMode="auto">
            <a:xfrm>
              <a:off x="4173538" y="6249988"/>
              <a:ext cx="3443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Between national avg &amp; 2010 goal</a:t>
              </a:r>
            </a:p>
          </p:txBody>
        </p:sp>
        <p:sp>
          <p:nvSpPr>
            <p:cNvPr id="12298" name="Text Box 9"/>
            <p:cNvSpPr txBox="1">
              <a:spLocks noChangeArrowheads="1"/>
            </p:cNvSpPr>
            <p:nvPr/>
          </p:nvSpPr>
          <p:spPr bwMode="auto">
            <a:xfrm>
              <a:off x="8362950" y="6248400"/>
              <a:ext cx="2149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Achieved 2010 goal</a:t>
              </a:r>
            </a:p>
          </p:txBody>
        </p:sp>
        <p:pic>
          <p:nvPicPr>
            <p:cNvPr id="12299"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1413" y="1471613"/>
              <a:ext cx="8189912"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ounded Rectangle 10"/>
          <p:cNvSpPr/>
          <p:nvPr/>
        </p:nvSpPr>
        <p:spPr>
          <a:xfrm>
            <a:off x="6521344" y="6097760"/>
            <a:ext cx="604080" cy="273571"/>
          </a:xfrm>
          <a:prstGeom prst="roundRect">
            <a:avLst/>
          </a:prstGeom>
          <a:solidFill>
            <a:srgbClr val="92D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lIns="80147" tIns="40074" rIns="80147" bIns="40074" anchor="ct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defTabSz="914400" eaLnBrk="1" fontAlgn="auto" hangingPunct="1">
              <a:spcBef>
                <a:spcPts val="0"/>
              </a:spcBef>
              <a:spcAft>
                <a:spcPts val="0"/>
              </a:spcAft>
              <a:buClrTx/>
              <a:buSzTx/>
              <a:buFontTx/>
              <a:buNone/>
            </a:pPr>
            <a:endParaRPr lang="en-US" altLang="en-US">
              <a:solidFill>
                <a:srgbClr val="FFFFFF"/>
              </a:solidFill>
              <a:latin typeface="Calibri" pitchFamily="34" charset="0"/>
            </a:endParaRPr>
          </a:p>
        </p:txBody>
      </p:sp>
    </p:spTree>
    <p:extLst>
      <p:ext uri="{BB962C8B-B14F-4D97-AF65-F5344CB8AC3E}">
        <p14:creationId xmlns:p14="http://schemas.microsoft.com/office/powerpoint/2010/main" val="3387856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853857" y="0"/>
            <a:ext cx="8290143" cy="1238270"/>
          </a:xfrm>
        </p:spPr>
        <p:txBody>
          <a:bodyPr lIns="80147" tIns="40074" rIns="80147" bIns="40074" rtlCol="0">
            <a:normAutofit/>
          </a:bodyPr>
          <a:lstStyle/>
          <a:p>
            <a:pPr defTabSz="457119">
              <a:defRPr/>
            </a:pPr>
            <a:r>
              <a:rPr lang="en-US" sz="3500" b="1" dirty="0"/>
              <a:t>California (U.S.A.) city health report: Example 3</a:t>
            </a:r>
          </a:p>
        </p:txBody>
      </p:sp>
      <p:grpSp>
        <p:nvGrpSpPr>
          <p:cNvPr id="13315" name="Group 8"/>
          <p:cNvGrpSpPr>
            <a:grpSpLocks/>
          </p:cNvGrpSpPr>
          <p:nvPr/>
        </p:nvGrpSpPr>
        <p:grpSpPr bwMode="auto">
          <a:xfrm>
            <a:off x="329869" y="6028647"/>
            <a:ext cx="8659378" cy="325406"/>
            <a:chOff x="385763" y="6248400"/>
            <a:chExt cx="10126662" cy="358775"/>
          </a:xfrm>
        </p:grpSpPr>
        <p:sp>
          <p:nvSpPr>
            <p:cNvPr id="13317" name="AutoShape 3"/>
            <p:cNvSpPr>
              <a:spLocks noChangeArrowheads="1"/>
            </p:cNvSpPr>
            <p:nvPr/>
          </p:nvSpPr>
          <p:spPr bwMode="auto">
            <a:xfrm>
              <a:off x="385763" y="6299200"/>
              <a:ext cx="638175" cy="266700"/>
            </a:xfrm>
            <a:prstGeom prst="roundRect">
              <a:avLst>
                <a:gd name="adj" fmla="val 16667"/>
              </a:avLst>
            </a:prstGeom>
            <a:solidFill>
              <a:srgbClr val="FF6600"/>
            </a:solidFill>
            <a:ln w="12700">
              <a:solidFill>
                <a:srgbClr val="FF00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3318" name="Text Box 4"/>
            <p:cNvSpPr txBox="1">
              <a:spLocks noChangeArrowheads="1"/>
            </p:cNvSpPr>
            <p:nvPr/>
          </p:nvSpPr>
          <p:spPr bwMode="auto">
            <a:xfrm>
              <a:off x="996950" y="6270625"/>
              <a:ext cx="3597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Has not achieved 2010 goal</a:t>
              </a:r>
            </a:p>
          </p:txBody>
        </p:sp>
        <p:sp>
          <p:nvSpPr>
            <p:cNvPr id="13319" name="AutoShape 7"/>
            <p:cNvSpPr>
              <a:spLocks noChangeArrowheads="1"/>
            </p:cNvSpPr>
            <p:nvPr/>
          </p:nvSpPr>
          <p:spPr bwMode="auto">
            <a:xfrm>
              <a:off x="7759700" y="6276975"/>
              <a:ext cx="638175" cy="266700"/>
            </a:xfrm>
            <a:prstGeom prst="roundRect">
              <a:avLst>
                <a:gd name="adj" fmla="val 16667"/>
              </a:avLst>
            </a:prstGeom>
            <a:solidFill>
              <a:srgbClr val="99CC00"/>
            </a:solidFill>
            <a:ln w="12700">
              <a:solidFill>
                <a:srgbClr val="008000"/>
              </a:solidFill>
              <a:round/>
              <a:headEnd/>
              <a:tailEnd/>
            </a:ln>
          </p:spPr>
          <p:txBody>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l" defTabSz="914400" eaLnBrk="1" fontAlgn="auto" hangingPunct="1">
                <a:spcBef>
                  <a:spcPts val="0"/>
                </a:spcBef>
                <a:spcAft>
                  <a:spcPts val="0"/>
                </a:spcAft>
                <a:buClrTx/>
                <a:buSzTx/>
                <a:buFontTx/>
                <a:buNone/>
              </a:pPr>
              <a:endParaRPr lang="en-US" altLang="en-US"/>
            </a:p>
          </p:txBody>
        </p:sp>
        <p:sp>
          <p:nvSpPr>
            <p:cNvPr id="13320" name="Text Box 8"/>
            <p:cNvSpPr txBox="1">
              <a:spLocks noChangeArrowheads="1"/>
            </p:cNvSpPr>
            <p:nvPr/>
          </p:nvSpPr>
          <p:spPr bwMode="auto">
            <a:xfrm>
              <a:off x="8362950" y="6248400"/>
              <a:ext cx="2149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42988" eaLnBrk="0" hangingPunct="0">
                <a:defRPr sz="3900" b="1">
                  <a:solidFill>
                    <a:srgbClr val="000066"/>
                  </a:solidFill>
                  <a:latin typeface="Arial" charset="0"/>
                  <a:cs typeface="Arial" charset="0"/>
                </a:defRPr>
              </a:lvl1pPr>
              <a:lvl2pPr marL="742950" indent="-285750" defTabSz="1042988" eaLnBrk="0" hangingPunct="0">
                <a:defRPr sz="3900" b="1">
                  <a:solidFill>
                    <a:srgbClr val="000066"/>
                  </a:solidFill>
                  <a:latin typeface="Arial" charset="0"/>
                  <a:cs typeface="Arial" charset="0"/>
                </a:defRPr>
              </a:lvl2pPr>
              <a:lvl3pPr marL="1143000" indent="-228600" defTabSz="1042988" eaLnBrk="0" hangingPunct="0">
                <a:defRPr sz="3900" b="1">
                  <a:solidFill>
                    <a:srgbClr val="000066"/>
                  </a:solidFill>
                  <a:latin typeface="Arial" charset="0"/>
                  <a:cs typeface="Arial" charset="0"/>
                </a:defRPr>
              </a:lvl3pPr>
              <a:lvl4pPr marL="1600200" indent="-228600" defTabSz="1042988" eaLnBrk="0" hangingPunct="0">
                <a:defRPr sz="3900" b="1">
                  <a:solidFill>
                    <a:srgbClr val="000066"/>
                  </a:solidFill>
                  <a:latin typeface="Arial" charset="0"/>
                  <a:cs typeface="Arial" charset="0"/>
                </a:defRPr>
              </a:lvl4pPr>
              <a:lvl5pPr marL="2057400" indent="-228600" defTabSz="1042988" eaLnBrk="0" hangingPunct="0">
                <a:defRPr sz="3900" b="1">
                  <a:solidFill>
                    <a:srgbClr val="000066"/>
                  </a:solidFill>
                  <a:latin typeface="Arial" charset="0"/>
                  <a:cs typeface="Arial" charset="0"/>
                </a:defRPr>
              </a:lvl5pPr>
              <a:lvl6pPr marL="2514600" indent="-228600" defTabSz="1042988" rtl="1" eaLnBrk="0" fontAlgn="base" hangingPunct="0">
                <a:spcBef>
                  <a:spcPct val="0"/>
                </a:spcBef>
                <a:spcAft>
                  <a:spcPct val="0"/>
                </a:spcAft>
                <a:defRPr sz="3900" b="1">
                  <a:solidFill>
                    <a:srgbClr val="000066"/>
                  </a:solidFill>
                  <a:latin typeface="Arial" charset="0"/>
                  <a:cs typeface="Arial" charset="0"/>
                </a:defRPr>
              </a:lvl6pPr>
              <a:lvl7pPr marL="2971800" indent="-228600" defTabSz="1042988" rtl="1" eaLnBrk="0" fontAlgn="base" hangingPunct="0">
                <a:spcBef>
                  <a:spcPct val="0"/>
                </a:spcBef>
                <a:spcAft>
                  <a:spcPct val="0"/>
                </a:spcAft>
                <a:defRPr sz="3900" b="1">
                  <a:solidFill>
                    <a:srgbClr val="000066"/>
                  </a:solidFill>
                  <a:latin typeface="Arial" charset="0"/>
                  <a:cs typeface="Arial" charset="0"/>
                </a:defRPr>
              </a:lvl7pPr>
              <a:lvl8pPr marL="3429000" indent="-228600" defTabSz="1042988" rtl="1" eaLnBrk="0" fontAlgn="base" hangingPunct="0">
                <a:spcBef>
                  <a:spcPct val="0"/>
                </a:spcBef>
                <a:spcAft>
                  <a:spcPct val="0"/>
                </a:spcAft>
                <a:defRPr sz="3900" b="1">
                  <a:solidFill>
                    <a:srgbClr val="000066"/>
                  </a:solidFill>
                  <a:latin typeface="Arial" charset="0"/>
                  <a:cs typeface="Arial" charset="0"/>
                </a:defRPr>
              </a:lvl8pPr>
              <a:lvl9pPr marL="3886200" indent="-228600" defTabSz="1042988" rtl="1" eaLnBrk="0" fontAlgn="base" hangingPunct="0">
                <a:spcBef>
                  <a:spcPct val="0"/>
                </a:spcBef>
                <a:spcAft>
                  <a:spcPct val="0"/>
                </a:spcAft>
                <a:defRPr sz="3900" b="1">
                  <a:solidFill>
                    <a:srgbClr val="000066"/>
                  </a:solidFill>
                  <a:latin typeface="Arial" charset="0"/>
                  <a:cs typeface="Arial" charset="0"/>
                </a:defRPr>
              </a:lvl9pPr>
            </a:lstStyle>
            <a:p>
              <a:pPr algn="l" eaLnBrk="1" fontAlgn="auto" hangingPunct="1">
                <a:spcBef>
                  <a:spcPct val="50000"/>
                </a:spcBef>
                <a:spcAft>
                  <a:spcPts val="0"/>
                </a:spcAft>
                <a:buClrTx/>
                <a:buSzTx/>
                <a:buFontTx/>
                <a:buNone/>
              </a:pPr>
              <a:r>
                <a:rPr lang="en-US" altLang="en-US" sz="1400" b="0"/>
                <a:t>Achieved 2010 goal</a:t>
              </a:r>
            </a:p>
          </p:txBody>
        </p:sp>
      </p:grpSp>
      <p:pic>
        <p:nvPicPr>
          <p:cNvPr id="1331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126" y="1638548"/>
            <a:ext cx="7003251" cy="42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676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overtime</a:t>
            </a:r>
            <a:endParaRPr lang="en-US" dirty="0"/>
          </a:p>
        </p:txBody>
      </p:sp>
      <p:graphicFrame>
        <p:nvGraphicFramePr>
          <p:cNvPr id="4" name="Chart 3"/>
          <p:cNvGraphicFramePr/>
          <p:nvPr>
            <p:extLst>
              <p:ext uri="{D42A27DB-BD31-4B8C-83A1-F6EECF244321}">
                <p14:modId xmlns:p14="http://schemas.microsoft.com/office/powerpoint/2010/main" val="3401562058"/>
              </p:ext>
            </p:extLst>
          </p:nvPr>
        </p:nvGraphicFramePr>
        <p:xfrm>
          <a:off x="457201" y="1752600"/>
          <a:ext cx="7848600" cy="4488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5953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895600"/>
            <a:ext cx="7620000" cy="990600"/>
          </a:xfrm>
        </p:spPr>
        <p:txBody>
          <a:bodyPr>
            <a:normAutofit fontScale="90000"/>
          </a:bodyPr>
          <a:lstStyle/>
          <a:p>
            <a:pPr lvl="0"/>
            <a:r>
              <a:rPr lang="en-US" dirty="0" smtClean="0">
                <a:solidFill>
                  <a:schemeClr val="tx1"/>
                </a:solidFill>
              </a:rPr>
              <a:t/>
            </a:r>
            <a:br>
              <a:rPr lang="en-US" dirty="0" smtClean="0">
                <a:solidFill>
                  <a:schemeClr val="tx1"/>
                </a:solidFill>
              </a:rPr>
            </a:br>
            <a:r>
              <a:rPr lang="en-US" b="1" dirty="0" smtClean="0">
                <a:solidFill>
                  <a:schemeClr val="tx1"/>
                </a:solidFill>
              </a:rPr>
              <a:t>Rights-Based Framework: </a:t>
            </a:r>
            <a:r>
              <a:rPr lang="en-US" b="1" dirty="0">
                <a:solidFill>
                  <a:schemeClr val="tx1"/>
                </a:solidFill>
              </a:rPr>
              <a:t>Assessing the Right to </a:t>
            </a:r>
            <a:r>
              <a:rPr lang="en-US" b="1" dirty="0" smtClean="0">
                <a:solidFill>
                  <a:schemeClr val="tx1"/>
                </a:solidFill>
              </a:rPr>
              <a:t>Health and Healthcare</a:t>
            </a:r>
            <a:endParaRPr lang="en-US" dirty="0">
              <a:solidFill>
                <a:schemeClr val="tx1"/>
              </a:solidFill>
            </a:endParaRPr>
          </a:p>
        </p:txBody>
      </p:sp>
      <p:sp>
        <p:nvSpPr>
          <p:cNvPr id="4" name="Slide Number Placeholder 3"/>
          <p:cNvSpPr>
            <a:spLocks noGrp="1"/>
          </p:cNvSpPr>
          <p:nvPr>
            <p:ph type="sldNum" sz="quarter" idx="11"/>
          </p:nvPr>
        </p:nvSpPr>
        <p:spPr/>
        <p:txBody>
          <a:bodyPr>
            <a:normAutofit/>
          </a:bodyPr>
          <a:lstStyle/>
          <a:p>
            <a:endParaRPr lang="en-US" dirty="0"/>
          </a:p>
        </p:txBody>
      </p:sp>
    </p:spTree>
    <p:extLst>
      <p:ext uri="{BB962C8B-B14F-4D97-AF65-F5344CB8AC3E}">
        <p14:creationId xmlns:p14="http://schemas.microsoft.com/office/powerpoint/2010/main" val="347150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0800000">
            <a:off x="2639173" y="5055521"/>
            <a:ext cx="428625" cy="566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1237246" y="2558053"/>
            <a:ext cx="3507457" cy="24107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defTabSz="914400" eaLnBrk="1" fontAlgn="auto" hangingPunct="1">
              <a:spcBef>
                <a:spcPts val="0"/>
              </a:spcBef>
              <a:spcAft>
                <a:spcPts val="0"/>
              </a:spcAft>
              <a:buClrTx/>
              <a:buSzTx/>
              <a:buFontTx/>
              <a:buNone/>
            </a:pPr>
            <a:endParaRPr lang="en-US" sz="1600" b="1" dirty="0">
              <a:solidFill>
                <a:prstClr val="black"/>
              </a:solidFill>
            </a:endParaRPr>
          </a:p>
        </p:txBody>
      </p:sp>
      <p:sp>
        <p:nvSpPr>
          <p:cNvPr id="2" name="Title 1"/>
          <p:cNvSpPr>
            <a:spLocks noGrp="1"/>
          </p:cNvSpPr>
          <p:nvPr>
            <p:ph type="title"/>
          </p:nvPr>
        </p:nvSpPr>
        <p:spPr>
          <a:xfrm>
            <a:off x="762000" y="269632"/>
            <a:ext cx="8077200" cy="949568"/>
          </a:xfrm>
        </p:spPr>
        <p:txBody>
          <a:bodyPr>
            <a:normAutofit/>
          </a:bodyPr>
          <a:lstStyle/>
          <a:p>
            <a:r>
              <a:rPr lang="en-US" sz="3600" b="1" dirty="0" smtClean="0">
                <a:solidFill>
                  <a:schemeClr val="accent2"/>
                </a:solidFill>
              </a:rPr>
              <a:t>Measuring Human Rights Compliance </a:t>
            </a:r>
            <a:endParaRPr lang="en-US" sz="3600"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15</a:t>
            </a:fld>
            <a:endParaRPr lang="en-US" dirty="0"/>
          </a:p>
        </p:txBody>
      </p:sp>
      <p:sp>
        <p:nvSpPr>
          <p:cNvPr id="6" name="Cube 5"/>
          <p:cNvSpPr/>
          <p:nvPr/>
        </p:nvSpPr>
        <p:spPr>
          <a:xfrm>
            <a:off x="1158600" y="1394325"/>
            <a:ext cx="3598319" cy="705853"/>
          </a:xfrm>
          <a:prstGeom prst="cub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b="1" dirty="0" smtClean="0">
                <a:solidFill>
                  <a:prstClr val="white"/>
                </a:solidFill>
              </a:rPr>
              <a:t>HUMAN RIGHTS COMPLIANCE ASSESSMENT</a:t>
            </a:r>
            <a:endParaRPr lang="en-US" sz="1600" b="1" dirty="0">
              <a:solidFill>
                <a:prstClr val="white"/>
              </a:solidFill>
            </a:endParaRPr>
          </a:p>
        </p:txBody>
      </p:sp>
      <p:sp>
        <p:nvSpPr>
          <p:cNvPr id="12" name="Rectangle 11"/>
          <p:cNvSpPr/>
          <p:nvPr/>
        </p:nvSpPr>
        <p:spPr>
          <a:xfrm>
            <a:off x="1522617" y="2639343"/>
            <a:ext cx="2743200" cy="705853"/>
          </a:xfrm>
          <a:prstGeom prst="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dirty="0" smtClean="0">
                <a:solidFill>
                  <a:prstClr val="black"/>
                </a:solidFill>
              </a:rPr>
              <a:t>Commitments (Structural ) </a:t>
            </a:r>
            <a:endParaRPr lang="en-US" sz="1600" dirty="0">
              <a:solidFill>
                <a:prstClr val="black"/>
              </a:solidFill>
            </a:endParaRPr>
          </a:p>
        </p:txBody>
      </p:sp>
      <p:sp>
        <p:nvSpPr>
          <p:cNvPr id="13" name="Rectangle 12"/>
          <p:cNvSpPr/>
          <p:nvPr/>
        </p:nvSpPr>
        <p:spPr>
          <a:xfrm>
            <a:off x="1513971" y="3415593"/>
            <a:ext cx="2743200" cy="705853"/>
          </a:xfrm>
          <a:prstGeom prst="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dirty="0" smtClean="0">
                <a:solidFill>
                  <a:prstClr val="black"/>
                </a:solidFill>
              </a:rPr>
              <a:t>Efforts (Process) </a:t>
            </a:r>
            <a:endParaRPr lang="en-US" sz="1600" dirty="0">
              <a:solidFill>
                <a:prstClr val="black"/>
              </a:solidFill>
            </a:endParaRPr>
          </a:p>
        </p:txBody>
      </p:sp>
      <p:sp>
        <p:nvSpPr>
          <p:cNvPr id="14" name="Rectangle 13"/>
          <p:cNvSpPr/>
          <p:nvPr/>
        </p:nvSpPr>
        <p:spPr>
          <a:xfrm>
            <a:off x="1485898" y="4199917"/>
            <a:ext cx="2743200" cy="705853"/>
          </a:xfrm>
          <a:prstGeom prst="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smtClean="0">
                <a:solidFill>
                  <a:prstClr val="black"/>
                </a:solidFill>
              </a:rPr>
              <a:t>Results (Outcome)</a:t>
            </a:r>
            <a:endParaRPr lang="en-US" sz="1600" dirty="0">
              <a:solidFill>
                <a:prstClr val="black"/>
              </a:solidFill>
            </a:endParaRPr>
          </a:p>
        </p:txBody>
      </p:sp>
      <p:sp>
        <p:nvSpPr>
          <p:cNvPr id="15" name="Cube 14"/>
          <p:cNvSpPr/>
          <p:nvPr/>
        </p:nvSpPr>
        <p:spPr>
          <a:xfrm>
            <a:off x="1189744" y="5446796"/>
            <a:ext cx="3408947" cy="705853"/>
          </a:xfrm>
          <a:prstGeom prst="cube">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b="1" dirty="0" smtClean="0">
                <a:solidFill>
                  <a:prstClr val="white"/>
                </a:solidFill>
              </a:rPr>
              <a:t>ANCHORED IN HUMAN RIGHTS STANDARDS</a:t>
            </a:r>
            <a:endParaRPr lang="en-US" sz="1600" b="1" dirty="0">
              <a:solidFill>
                <a:prstClr val="white"/>
              </a:solidFill>
            </a:endParaRPr>
          </a:p>
        </p:txBody>
      </p:sp>
      <p:sp>
        <p:nvSpPr>
          <p:cNvPr id="28" name="Cube 27"/>
          <p:cNvSpPr/>
          <p:nvPr/>
        </p:nvSpPr>
        <p:spPr>
          <a:xfrm>
            <a:off x="4576007" y="5421228"/>
            <a:ext cx="3896222" cy="705853"/>
          </a:xfrm>
          <a:prstGeom prst="cube">
            <a:avLst/>
          </a:prstGeom>
          <a:solidFill>
            <a:srgbClr val="F57E1B"/>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b="1" dirty="0" smtClean="0">
                <a:solidFill>
                  <a:prstClr val="white"/>
                </a:solidFill>
              </a:rPr>
              <a:t>ANCHORED IN PROGRAM OBJECTIVES</a:t>
            </a:r>
            <a:endParaRPr lang="en-US" sz="1600" b="1" dirty="0">
              <a:solidFill>
                <a:prstClr val="white"/>
              </a:solidFill>
            </a:endParaRPr>
          </a:p>
        </p:txBody>
      </p:sp>
      <p:sp>
        <p:nvSpPr>
          <p:cNvPr id="23" name="Flowchart: Process 22"/>
          <p:cNvSpPr/>
          <p:nvPr/>
        </p:nvSpPr>
        <p:spPr>
          <a:xfrm>
            <a:off x="4909876" y="2523215"/>
            <a:ext cx="3237500" cy="2504076"/>
          </a:xfrm>
          <a:prstGeom prst="flowChartProcess">
            <a:avLst/>
          </a:prstGeom>
          <a:ln/>
        </p:spPr>
        <p:style>
          <a:lnRef idx="2">
            <a:schemeClr val="accent6"/>
          </a:lnRef>
          <a:fillRef idx="1">
            <a:schemeClr val="lt1"/>
          </a:fillRef>
          <a:effectRef idx="0">
            <a:schemeClr val="accent6"/>
          </a:effectRef>
          <a:fontRef idx="minor">
            <a:schemeClr val="dk1"/>
          </a:fontRef>
        </p:style>
        <p:txBody>
          <a:bodyPr rtlCol="0" anchor="ctr"/>
          <a:lstStyle/>
          <a:p>
            <a:pPr defTabSz="914400" eaLnBrk="1" fontAlgn="auto" hangingPunct="1">
              <a:spcBef>
                <a:spcPts val="0"/>
              </a:spcBef>
              <a:spcAft>
                <a:spcPts val="0"/>
              </a:spcAft>
              <a:buClrTx/>
              <a:buSzTx/>
              <a:buFontTx/>
              <a:buNone/>
            </a:pPr>
            <a:endParaRPr lang="en-US" sz="1600" b="1" dirty="0">
              <a:solidFill>
                <a:prstClr val="black"/>
              </a:solidFill>
            </a:endParaRPr>
          </a:p>
        </p:txBody>
      </p:sp>
      <p:sp>
        <p:nvSpPr>
          <p:cNvPr id="24" name="Cube 23"/>
          <p:cNvSpPr/>
          <p:nvPr/>
        </p:nvSpPr>
        <p:spPr>
          <a:xfrm>
            <a:off x="5071309" y="1424956"/>
            <a:ext cx="3559338" cy="675222"/>
          </a:xfrm>
          <a:prstGeom prst="cube">
            <a:avLst/>
          </a:prstGeom>
          <a:solidFill>
            <a:srgbClr val="F57E1B"/>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b="1" dirty="0" smtClean="0">
                <a:solidFill>
                  <a:prstClr val="white"/>
                </a:solidFill>
              </a:rPr>
              <a:t>PERFORMANCE ASSESSMENT</a:t>
            </a:r>
            <a:endParaRPr lang="en-US" sz="1600" b="1" dirty="0">
              <a:solidFill>
                <a:prstClr val="white"/>
              </a:solidFill>
            </a:endParaRPr>
          </a:p>
        </p:txBody>
      </p:sp>
      <p:sp>
        <p:nvSpPr>
          <p:cNvPr id="25" name="Rectangle 24"/>
          <p:cNvSpPr/>
          <p:nvPr/>
        </p:nvSpPr>
        <p:spPr>
          <a:xfrm>
            <a:off x="5157026" y="2586178"/>
            <a:ext cx="2743200" cy="517859"/>
          </a:xfrm>
          <a:prstGeom prst="rect">
            <a:avLst/>
          </a:prstGeom>
          <a:solidFill>
            <a:schemeClr val="accent6">
              <a:lumMod val="60000"/>
              <a:lumOff val="40000"/>
            </a:schemeClr>
          </a:solidFill>
          <a:ln>
            <a:solidFill>
              <a:srgbClr val="F79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dirty="0" smtClean="0">
                <a:solidFill>
                  <a:prstClr val="black"/>
                </a:solidFill>
              </a:rPr>
              <a:t>Input Indicators</a:t>
            </a:r>
            <a:endParaRPr lang="en-US" sz="1600" dirty="0">
              <a:solidFill>
                <a:prstClr val="black"/>
              </a:solidFill>
            </a:endParaRPr>
          </a:p>
        </p:txBody>
      </p:sp>
      <p:sp>
        <p:nvSpPr>
          <p:cNvPr id="26" name="Rectangle 25"/>
          <p:cNvSpPr/>
          <p:nvPr/>
        </p:nvSpPr>
        <p:spPr>
          <a:xfrm>
            <a:off x="5157026" y="3181993"/>
            <a:ext cx="2743200" cy="517859"/>
          </a:xfrm>
          <a:prstGeom prst="rect">
            <a:avLst/>
          </a:prstGeom>
          <a:solidFill>
            <a:schemeClr val="accent6">
              <a:lumMod val="60000"/>
              <a:lumOff val="40000"/>
            </a:schemeClr>
          </a:solidFill>
          <a:ln>
            <a:solidFill>
              <a:srgbClr val="F79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dirty="0" smtClean="0">
                <a:solidFill>
                  <a:prstClr val="black"/>
                </a:solidFill>
              </a:rPr>
              <a:t>Output Indicators</a:t>
            </a:r>
            <a:endParaRPr lang="en-US" sz="1600" dirty="0">
              <a:solidFill>
                <a:prstClr val="black"/>
              </a:solidFill>
            </a:endParaRPr>
          </a:p>
        </p:txBody>
      </p:sp>
      <p:pic>
        <p:nvPicPr>
          <p:cNvPr id="36"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10800000">
            <a:off x="6241877" y="4967531"/>
            <a:ext cx="438150" cy="479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Rectangle 28"/>
          <p:cNvSpPr/>
          <p:nvPr/>
        </p:nvSpPr>
        <p:spPr>
          <a:xfrm>
            <a:off x="5157026" y="3768520"/>
            <a:ext cx="2743200" cy="517859"/>
          </a:xfrm>
          <a:prstGeom prst="rect">
            <a:avLst/>
          </a:prstGeom>
          <a:solidFill>
            <a:schemeClr val="accent6">
              <a:lumMod val="60000"/>
              <a:lumOff val="40000"/>
            </a:schemeClr>
          </a:solidFill>
          <a:ln>
            <a:solidFill>
              <a:srgbClr val="F79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dirty="0" smtClean="0">
                <a:solidFill>
                  <a:prstClr val="black"/>
                </a:solidFill>
              </a:rPr>
              <a:t>Outcome Indicators</a:t>
            </a:r>
            <a:endParaRPr lang="en-US" sz="1600" dirty="0">
              <a:solidFill>
                <a:prstClr val="black"/>
              </a:solidFill>
            </a:endParaRPr>
          </a:p>
        </p:txBody>
      </p:sp>
      <p:sp>
        <p:nvSpPr>
          <p:cNvPr id="30" name="Rectangle 29"/>
          <p:cNvSpPr/>
          <p:nvPr/>
        </p:nvSpPr>
        <p:spPr>
          <a:xfrm>
            <a:off x="5157026" y="4387911"/>
            <a:ext cx="2743200" cy="517859"/>
          </a:xfrm>
          <a:prstGeom prst="rect">
            <a:avLst/>
          </a:prstGeom>
          <a:solidFill>
            <a:schemeClr val="accent6">
              <a:lumMod val="60000"/>
              <a:lumOff val="40000"/>
            </a:schemeClr>
          </a:solidFill>
          <a:ln>
            <a:solidFill>
              <a:srgbClr val="F79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r>
              <a:rPr lang="en-US" sz="1600" dirty="0" smtClean="0">
                <a:solidFill>
                  <a:prstClr val="black"/>
                </a:solidFill>
              </a:rPr>
              <a:t>Impact Indicators</a:t>
            </a:r>
            <a:endParaRPr lang="en-US" sz="1600" dirty="0">
              <a:solidFill>
                <a:prstClr val="black"/>
              </a:solidFill>
            </a:endParaRPr>
          </a:p>
        </p:txBody>
      </p:sp>
      <p:sp>
        <p:nvSpPr>
          <p:cNvPr id="37" name="Rectangle 36"/>
          <p:cNvSpPr/>
          <p:nvPr/>
        </p:nvSpPr>
        <p:spPr>
          <a:xfrm flipV="1">
            <a:off x="6198260" y="5401882"/>
            <a:ext cx="370969" cy="18508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cxnSp>
        <p:nvCxnSpPr>
          <p:cNvPr id="39" name="Straight Arrow Connector 38"/>
          <p:cNvCxnSpPr/>
          <p:nvPr/>
        </p:nvCxnSpPr>
        <p:spPr>
          <a:xfrm flipH="1">
            <a:off x="3996486" y="2740886"/>
            <a:ext cx="1092118" cy="0"/>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4108780" y="3085612"/>
            <a:ext cx="979823" cy="582676"/>
          </a:xfrm>
          <a:prstGeom prst="straightConnector1">
            <a:avLst/>
          </a:prstGeom>
          <a:ln w="3810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4048623" y="4567189"/>
            <a:ext cx="1054771"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048623" y="4048871"/>
            <a:ext cx="1054770" cy="352926"/>
          </a:xfrm>
          <a:prstGeom prst="straightConnector1">
            <a:avLst/>
          </a:prstGeom>
          <a:ln w="38100">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4048622" y="3775253"/>
            <a:ext cx="1054771" cy="155064"/>
          </a:xfrm>
          <a:prstGeom prst="straightConnector1">
            <a:avLst/>
          </a:prstGeom>
          <a:ln w="38100">
            <a:solidFill>
              <a:schemeClr val="tx1"/>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338118" y="2078789"/>
            <a:ext cx="438150" cy="479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rot="156383">
            <a:off x="2532399" y="2100252"/>
            <a:ext cx="428625" cy="422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770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animBg="1"/>
      <p:bldP spid="12" grpId="0" animBg="1"/>
      <p:bldP spid="13" grpId="0" animBg="1"/>
      <p:bldP spid="14" grpId="0" animBg="1"/>
      <p:bldP spid="15" grpId="0" animBg="1"/>
      <p:bldP spid="28" grpId="0" animBg="1"/>
      <p:bldP spid="23" grpId="0" animBg="1"/>
      <p:bldP spid="24" grpId="0" animBg="1"/>
      <p:bldP spid="25" grpId="0" animBg="1"/>
      <p:bldP spid="26" grpId="0" animBg="1"/>
      <p:bldP spid="29" grpId="0" animBg="1"/>
      <p:bldP spid="30" grpId="0" animBg="1"/>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77200" cy="1143000"/>
          </a:xfrm>
        </p:spPr>
        <p:txBody>
          <a:bodyPr>
            <a:normAutofit/>
          </a:bodyPr>
          <a:lstStyle/>
          <a:p>
            <a:pPr algn="just"/>
            <a:r>
              <a:rPr lang="en-US" sz="3600" b="1" dirty="0" smtClean="0">
                <a:solidFill>
                  <a:srgbClr val="C0504D"/>
                </a:solidFill>
              </a:rPr>
              <a:t>Health System Right to Health Obligation </a:t>
            </a:r>
            <a:endParaRPr lang="en-US" sz="3600" b="1" dirty="0">
              <a:solidFill>
                <a:srgbClr val="C0504D"/>
              </a:solidFill>
            </a:endParaRPr>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16</a:t>
            </a:fld>
            <a:endParaRPr lang="en-US" dirty="0"/>
          </a:p>
        </p:txBody>
      </p:sp>
      <p:sp>
        <p:nvSpPr>
          <p:cNvPr id="7" name="TextBox 6"/>
          <p:cNvSpPr txBox="1"/>
          <p:nvPr/>
        </p:nvSpPr>
        <p:spPr>
          <a:xfrm>
            <a:off x="717884" y="2362200"/>
            <a:ext cx="8001000" cy="1261884"/>
          </a:xfrm>
          <a:prstGeom prst="rect">
            <a:avLst/>
          </a:prstGeom>
          <a:solidFill>
            <a:schemeClr val="accent1">
              <a:lumMod val="20000"/>
              <a:lumOff val="8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sz="2200" b="1" dirty="0" smtClean="0">
                <a:solidFill>
                  <a:srgbClr val="0070C0"/>
                </a:solidFill>
                <a:latin typeface="Tw Cen MT"/>
              </a:rPr>
              <a:t>Commitment (Structure): </a:t>
            </a:r>
            <a:r>
              <a:rPr lang="en-US" sz="2200" dirty="0" smtClean="0">
                <a:solidFill>
                  <a:prstClr val="black"/>
                </a:solidFill>
                <a:latin typeface="Tw Cen MT"/>
              </a:rPr>
              <a:t>the acceptance, intent and commitment of the </a:t>
            </a:r>
            <a:r>
              <a:rPr lang="en-US" sz="3200" b="1" dirty="0" smtClean="0">
                <a:solidFill>
                  <a:prstClr val="black"/>
                </a:solidFill>
                <a:latin typeface="Tw Cen MT"/>
              </a:rPr>
              <a:t>health system </a:t>
            </a:r>
            <a:r>
              <a:rPr lang="en-US" sz="2200" dirty="0" smtClean="0">
                <a:solidFill>
                  <a:prstClr val="black"/>
                </a:solidFill>
                <a:latin typeface="Tw Cen MT"/>
              </a:rPr>
              <a:t>to undertake measures in keeping with its Right to Health obligation </a:t>
            </a:r>
            <a:endParaRPr lang="ar-SA" sz="2200" dirty="0">
              <a:solidFill>
                <a:prstClr val="black"/>
              </a:solidFill>
              <a:latin typeface="Tw Cen MT"/>
              <a:cs typeface="Arial"/>
            </a:endParaRPr>
          </a:p>
        </p:txBody>
      </p:sp>
      <p:sp>
        <p:nvSpPr>
          <p:cNvPr id="8" name="TextBox 7"/>
          <p:cNvSpPr txBox="1"/>
          <p:nvPr/>
        </p:nvSpPr>
        <p:spPr>
          <a:xfrm>
            <a:off x="697832" y="3754398"/>
            <a:ext cx="8001000" cy="1200329"/>
          </a:xfrm>
          <a:prstGeom prst="rect">
            <a:avLst/>
          </a:prstGeom>
          <a:solidFill>
            <a:schemeClr val="bg1">
              <a:lumMod val="85000"/>
            </a:schemeClr>
          </a:solidFill>
        </p:spPr>
        <p:txBody>
          <a:bodyPr wrap="square" rtlCol="1">
            <a:spAutoFit/>
          </a:bodyPr>
          <a:lstStyle/>
          <a:p>
            <a:pPr algn="just" defTabSz="914400" eaLnBrk="1" fontAlgn="auto" hangingPunct="1">
              <a:spcBef>
                <a:spcPts val="0"/>
              </a:spcBef>
              <a:spcAft>
                <a:spcPts val="0"/>
              </a:spcAft>
              <a:buClrTx/>
              <a:buSzTx/>
              <a:buFontTx/>
              <a:buNone/>
            </a:pPr>
            <a:r>
              <a:rPr lang="en-US" sz="2200" b="1" dirty="0" smtClean="0">
                <a:solidFill>
                  <a:srgbClr val="0070C0"/>
                </a:solidFill>
                <a:latin typeface="Tw Cen MT"/>
              </a:rPr>
              <a:t>Efforts (Process):</a:t>
            </a:r>
            <a:r>
              <a:rPr lang="en-US" sz="2200" dirty="0" smtClean="0">
                <a:solidFill>
                  <a:prstClr val="black"/>
                </a:solidFill>
                <a:latin typeface="Tw Cen MT"/>
              </a:rPr>
              <a:t> </a:t>
            </a:r>
            <a:r>
              <a:rPr lang="en-US" sz="2800" b="1" dirty="0" smtClean="0">
                <a:solidFill>
                  <a:prstClr val="black"/>
                </a:solidFill>
                <a:latin typeface="Tw Cen MT"/>
              </a:rPr>
              <a:t>health system’s </a:t>
            </a:r>
            <a:r>
              <a:rPr lang="en-US" sz="2200" dirty="0" smtClean="0">
                <a:solidFill>
                  <a:prstClr val="black"/>
                </a:solidFill>
                <a:latin typeface="Tw Cen MT"/>
              </a:rPr>
              <a:t>efforts, through its implementation of policies and </a:t>
            </a:r>
            <a:r>
              <a:rPr lang="en-US" sz="2200" dirty="0" err="1" smtClean="0">
                <a:solidFill>
                  <a:prstClr val="black"/>
                </a:solidFill>
                <a:latin typeface="Tw Cen MT"/>
              </a:rPr>
              <a:t>programmes</a:t>
            </a:r>
            <a:r>
              <a:rPr lang="en-US" sz="2200" dirty="0" smtClean="0">
                <a:solidFill>
                  <a:prstClr val="black"/>
                </a:solidFill>
                <a:latin typeface="Tw Cen MT"/>
              </a:rPr>
              <a:t> to transform its commitments into the desired results</a:t>
            </a:r>
          </a:p>
        </p:txBody>
      </p:sp>
      <p:sp>
        <p:nvSpPr>
          <p:cNvPr id="9" name="TextBox 8"/>
          <p:cNvSpPr txBox="1"/>
          <p:nvPr/>
        </p:nvSpPr>
        <p:spPr>
          <a:xfrm>
            <a:off x="685800" y="5153235"/>
            <a:ext cx="7960895" cy="861774"/>
          </a:xfrm>
          <a:prstGeom prst="rect">
            <a:avLst/>
          </a:prstGeom>
          <a:solidFill>
            <a:schemeClr val="bg1">
              <a:lumMod val="65000"/>
            </a:schemeClr>
          </a:solidFill>
        </p:spPr>
        <p:txBody>
          <a:bodyPr wrap="square" rtlCol="1">
            <a:spAutoFit/>
          </a:bodyPr>
          <a:lstStyle/>
          <a:p>
            <a:pPr algn="just" defTabSz="914400" eaLnBrk="1" fontAlgn="auto" hangingPunct="1">
              <a:spcBef>
                <a:spcPts val="0"/>
              </a:spcBef>
              <a:spcAft>
                <a:spcPts val="0"/>
              </a:spcAft>
              <a:buClrTx/>
              <a:buSzTx/>
              <a:buFontTx/>
              <a:buNone/>
            </a:pPr>
            <a:r>
              <a:rPr lang="en-US" sz="2200" b="1" dirty="0" smtClean="0">
                <a:solidFill>
                  <a:srgbClr val="0070C0"/>
                </a:solidFill>
                <a:latin typeface="Tw Cen MT"/>
              </a:rPr>
              <a:t>Results (outcome): </a:t>
            </a:r>
            <a:r>
              <a:rPr lang="en-US" sz="2200" dirty="0" smtClean="0">
                <a:solidFill>
                  <a:prstClr val="black"/>
                </a:solidFill>
                <a:latin typeface="Tw Cen MT"/>
              </a:rPr>
              <a:t>the results of the </a:t>
            </a:r>
            <a:r>
              <a:rPr lang="en-US" sz="2800" b="1" dirty="0" smtClean="0">
                <a:solidFill>
                  <a:prstClr val="black"/>
                </a:solidFill>
                <a:latin typeface="Tw Cen MT"/>
              </a:rPr>
              <a:t>health system’s</a:t>
            </a:r>
            <a:r>
              <a:rPr lang="en-US" sz="2200" dirty="0" smtClean="0">
                <a:solidFill>
                  <a:prstClr val="black"/>
                </a:solidFill>
                <a:latin typeface="Tw Cen MT"/>
              </a:rPr>
              <a:t> efforts in furthering the enjoyment of the right to health</a:t>
            </a:r>
            <a:endParaRPr lang="ar-SA" sz="2200" dirty="0">
              <a:solidFill>
                <a:prstClr val="black"/>
              </a:solidFill>
              <a:latin typeface="Tw Cen MT"/>
              <a:cs typeface="Arial"/>
            </a:endParaRPr>
          </a:p>
        </p:txBody>
      </p:sp>
      <p:sp>
        <p:nvSpPr>
          <p:cNvPr id="10" name="TextBox 9"/>
          <p:cNvSpPr txBox="1"/>
          <p:nvPr/>
        </p:nvSpPr>
        <p:spPr>
          <a:xfrm>
            <a:off x="914400" y="1675002"/>
            <a:ext cx="662940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defTabSz="914400" eaLnBrk="1" fontAlgn="auto" hangingPunct="1">
              <a:spcBef>
                <a:spcPts val="0"/>
              </a:spcBef>
              <a:spcAft>
                <a:spcPts val="0"/>
              </a:spcAft>
              <a:buClrTx/>
              <a:buSzTx/>
              <a:buFontTx/>
              <a:buNone/>
            </a:pPr>
            <a:r>
              <a:rPr lang="en-US" sz="2800" b="1" dirty="0" smtClean="0">
                <a:solidFill>
                  <a:prstClr val="white"/>
                </a:solidFill>
              </a:rPr>
              <a:t>Health Sector System</a:t>
            </a:r>
            <a:endParaRPr lang="en-US" sz="2800" b="1" dirty="0">
              <a:solidFill>
                <a:prstClr val="white"/>
              </a:solidFill>
            </a:endParaRPr>
          </a:p>
        </p:txBody>
      </p:sp>
    </p:spTree>
    <p:extLst>
      <p:ext uri="{BB962C8B-B14F-4D97-AF65-F5344CB8AC3E}">
        <p14:creationId xmlns:p14="http://schemas.microsoft.com/office/powerpoint/2010/main" val="2692428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a:bodyPr>
          <a:lstStyle/>
          <a:p>
            <a:pPr algn="just"/>
            <a:r>
              <a:rPr lang="en-US" sz="3400" b="1" dirty="0" smtClean="0">
                <a:solidFill>
                  <a:srgbClr val="C0504D"/>
                </a:solidFill>
              </a:rPr>
              <a:t>Measuring </a:t>
            </a:r>
            <a:r>
              <a:rPr lang="en-US" sz="3400" b="1" dirty="0">
                <a:solidFill>
                  <a:srgbClr val="C0504D"/>
                </a:solidFill>
              </a:rPr>
              <a:t>the </a:t>
            </a:r>
            <a:r>
              <a:rPr lang="en-US" sz="3400" b="1" dirty="0" smtClean="0">
                <a:solidFill>
                  <a:srgbClr val="C0504D"/>
                </a:solidFill>
              </a:rPr>
              <a:t>Health System Obligation </a:t>
            </a:r>
            <a:endParaRPr lang="en-US" sz="3400" b="1" dirty="0">
              <a:solidFill>
                <a:srgbClr val="C0504D"/>
              </a:solidFill>
            </a:endParaRPr>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17</a:t>
            </a:fld>
            <a:endParaRPr lang="en-US" dirty="0"/>
          </a:p>
        </p:txBody>
      </p:sp>
      <p:sp>
        <p:nvSpPr>
          <p:cNvPr id="7" name="TextBox 6"/>
          <p:cNvSpPr txBox="1"/>
          <p:nvPr/>
        </p:nvSpPr>
        <p:spPr>
          <a:xfrm>
            <a:off x="381000" y="1729676"/>
            <a:ext cx="8305800" cy="1569660"/>
          </a:xfrm>
          <a:prstGeom prst="rect">
            <a:avLst/>
          </a:prstGeom>
          <a:solidFill>
            <a:schemeClr val="accent1">
              <a:lumMod val="20000"/>
              <a:lumOff val="8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b="1" dirty="0" smtClean="0">
                <a:solidFill>
                  <a:srgbClr val="0070C0"/>
                </a:solidFill>
                <a:latin typeface="Tw Cen MT"/>
              </a:rPr>
              <a:t>Structural Indicators:  </a:t>
            </a:r>
            <a:r>
              <a:rPr lang="en-US" dirty="0" smtClean="0">
                <a:solidFill>
                  <a:prstClr val="black"/>
                </a:solidFill>
                <a:latin typeface="Tw Cen MT"/>
              </a:rPr>
              <a:t>They </a:t>
            </a:r>
            <a:r>
              <a:rPr lang="en-US" dirty="0">
                <a:solidFill>
                  <a:prstClr val="black"/>
                </a:solidFill>
                <a:latin typeface="Tw Cen MT"/>
              </a:rPr>
              <a:t>reflect the ratification and adoption of legal instruments and the existence, as well as the creation of basic institutional mechanisms deemed necessary for the promotion and protection of Right to </a:t>
            </a:r>
            <a:r>
              <a:rPr lang="en-US" dirty="0" smtClean="0">
                <a:solidFill>
                  <a:prstClr val="black"/>
                </a:solidFill>
                <a:latin typeface="Tw Cen MT"/>
              </a:rPr>
              <a:t>Health</a:t>
            </a:r>
            <a:endParaRPr lang="ar-SA" dirty="0">
              <a:solidFill>
                <a:prstClr val="black"/>
              </a:solidFill>
              <a:latin typeface="Tw Cen MT"/>
              <a:cs typeface="Arial"/>
            </a:endParaRPr>
          </a:p>
        </p:txBody>
      </p:sp>
      <p:sp>
        <p:nvSpPr>
          <p:cNvPr id="8" name="TextBox 7"/>
          <p:cNvSpPr txBox="1"/>
          <p:nvPr/>
        </p:nvSpPr>
        <p:spPr>
          <a:xfrm>
            <a:off x="289560" y="3581400"/>
            <a:ext cx="8382000" cy="1846659"/>
          </a:xfrm>
          <a:prstGeom prst="rect">
            <a:avLst/>
          </a:prstGeom>
          <a:solidFill>
            <a:schemeClr val="accent6">
              <a:lumMod val="40000"/>
              <a:lumOff val="6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b="1" dirty="0" smtClean="0">
                <a:solidFill>
                  <a:srgbClr val="0070C0"/>
                </a:solidFill>
                <a:latin typeface="Tw Cen MT"/>
              </a:rPr>
              <a:t>Process Indicators:   </a:t>
            </a:r>
            <a:r>
              <a:rPr lang="en-US" dirty="0" smtClean="0">
                <a:solidFill>
                  <a:prstClr val="black"/>
                </a:solidFill>
                <a:latin typeface="Tw Cen MT"/>
              </a:rPr>
              <a:t>This </a:t>
            </a:r>
            <a:r>
              <a:rPr lang="en-US" dirty="0">
                <a:solidFill>
                  <a:prstClr val="black"/>
                </a:solidFill>
                <a:latin typeface="Tw Cen MT"/>
              </a:rPr>
              <a:t>involves the policies and specific measures (</a:t>
            </a:r>
            <a:r>
              <a:rPr lang="en-US" b="1" dirty="0">
                <a:solidFill>
                  <a:srgbClr val="0070C0"/>
                </a:solidFill>
                <a:latin typeface="Tw Cen MT"/>
              </a:rPr>
              <a:t>Health Policies and Health Programs</a:t>
            </a:r>
            <a:r>
              <a:rPr lang="en-US" dirty="0">
                <a:solidFill>
                  <a:prstClr val="black"/>
                </a:solidFill>
                <a:latin typeface="Tw Cen MT"/>
              </a:rPr>
              <a:t>) taken by the duty bearer to implement its commitments on the ground notably </a:t>
            </a:r>
            <a:r>
              <a:rPr lang="en-US" b="1" dirty="0">
                <a:solidFill>
                  <a:srgbClr val="0070C0"/>
                </a:solidFill>
                <a:latin typeface="Tw Cen MT"/>
              </a:rPr>
              <a:t>availability, accessibility, acceptability and quality (AAAQ) </a:t>
            </a:r>
            <a:r>
              <a:rPr lang="en-US" dirty="0">
                <a:solidFill>
                  <a:prstClr val="black"/>
                </a:solidFill>
                <a:latin typeface="Tw Cen MT"/>
              </a:rPr>
              <a:t>of services</a:t>
            </a:r>
          </a:p>
          <a:p>
            <a:pPr algn="just" defTabSz="914400" eaLnBrk="1" fontAlgn="auto" hangingPunct="1">
              <a:spcBef>
                <a:spcPts val="0"/>
              </a:spcBef>
              <a:spcAft>
                <a:spcPts val="0"/>
              </a:spcAft>
              <a:buClrTx/>
              <a:buSzTx/>
              <a:buFontTx/>
              <a:buNone/>
            </a:pPr>
            <a:endParaRPr lang="en-US" sz="1800" dirty="0" smtClean="0">
              <a:solidFill>
                <a:prstClr val="black"/>
              </a:solidFill>
              <a:latin typeface="Tw Cen MT"/>
            </a:endParaRPr>
          </a:p>
        </p:txBody>
      </p:sp>
      <p:sp>
        <p:nvSpPr>
          <p:cNvPr id="9" name="TextBox 8"/>
          <p:cNvSpPr txBox="1"/>
          <p:nvPr/>
        </p:nvSpPr>
        <p:spPr>
          <a:xfrm>
            <a:off x="381000" y="5639383"/>
            <a:ext cx="8414158" cy="830997"/>
          </a:xfrm>
          <a:prstGeom prst="rect">
            <a:avLst/>
          </a:prstGeom>
          <a:solidFill>
            <a:schemeClr val="accent3">
              <a:lumMod val="60000"/>
              <a:lumOff val="4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b="1" dirty="0" smtClean="0">
                <a:solidFill>
                  <a:srgbClr val="0070C0"/>
                </a:solidFill>
                <a:latin typeface="Tw Cen MT"/>
              </a:rPr>
              <a:t>Outcome Indicators:  </a:t>
            </a:r>
            <a:r>
              <a:rPr lang="en-US" dirty="0" smtClean="0">
                <a:solidFill>
                  <a:prstClr val="black"/>
                </a:solidFill>
                <a:latin typeface="Tw Cen MT"/>
              </a:rPr>
              <a:t>It </a:t>
            </a:r>
            <a:r>
              <a:rPr lang="en-US" dirty="0">
                <a:solidFill>
                  <a:prstClr val="black"/>
                </a:solidFill>
                <a:latin typeface="Tw Cen MT"/>
              </a:rPr>
              <a:t>consolidates over time the impact of various underlying </a:t>
            </a:r>
            <a:r>
              <a:rPr lang="en-US" dirty="0" smtClean="0">
                <a:solidFill>
                  <a:prstClr val="black"/>
                </a:solidFill>
                <a:latin typeface="Tw Cen MT"/>
              </a:rPr>
              <a:t>processes</a:t>
            </a:r>
            <a:endParaRPr lang="ar-SA" dirty="0">
              <a:solidFill>
                <a:prstClr val="black"/>
              </a:solidFill>
              <a:latin typeface="Tw Cen MT"/>
              <a:cs typeface="Arial"/>
            </a:endParaRPr>
          </a:p>
        </p:txBody>
      </p:sp>
    </p:spTree>
    <p:extLst>
      <p:ext uri="{BB962C8B-B14F-4D97-AF65-F5344CB8AC3E}">
        <p14:creationId xmlns:p14="http://schemas.microsoft.com/office/powerpoint/2010/main" val="615995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latin typeface="Baskerville Old Face" panose="02020602080505020303" pitchFamily="18" charset="0"/>
              </a:rPr>
              <a:t>AAAQ</a:t>
            </a:r>
            <a:endParaRPr lang="en-US" sz="6600" dirty="0">
              <a:latin typeface="Baskerville Old Face" panose="02020602080505020303" pitchFamily="18" charset="0"/>
            </a:endParaRPr>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2514680658"/>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5904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20000"/>
              </a:lnSpc>
            </a:pPr>
            <a:r>
              <a:rPr lang="en-US" b="1" dirty="0">
                <a:solidFill>
                  <a:srgbClr val="0070C0"/>
                </a:solidFill>
              </a:rPr>
              <a:t>Process Indicators: </a:t>
            </a:r>
            <a:endParaRPr lang="en-US" b="1" dirty="0">
              <a:solidFill>
                <a:srgbClr val="C0504D"/>
              </a:solidFill>
            </a:endParaRPr>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19</a:t>
            </a:fld>
            <a:endParaRPr lang="en-US" dirty="0"/>
          </a:p>
        </p:txBody>
      </p:sp>
      <p:sp>
        <p:nvSpPr>
          <p:cNvPr id="11" name="Content Placeholder 10"/>
          <p:cNvSpPr>
            <a:spLocks noGrp="1"/>
          </p:cNvSpPr>
          <p:nvPr>
            <p:ph sz="quarter" idx="1"/>
          </p:nvPr>
        </p:nvSpPr>
        <p:spPr/>
        <p:txBody>
          <a:bodyPr>
            <a:normAutofit/>
          </a:bodyPr>
          <a:lstStyle/>
          <a:p>
            <a:r>
              <a:rPr lang="en-US" b="1" dirty="0">
                <a:solidFill>
                  <a:srgbClr val="C0504D"/>
                </a:solidFill>
              </a:rPr>
              <a:t>Availability: </a:t>
            </a:r>
            <a:r>
              <a:rPr lang="en-US" sz="2000" dirty="0"/>
              <a:t>“</a:t>
            </a:r>
            <a:r>
              <a:rPr lang="en-US" sz="1800" dirty="0"/>
              <a:t>Functioning public health and health-care facilities, goods and services, as well as </a:t>
            </a:r>
            <a:r>
              <a:rPr lang="en-US" sz="1800" dirty="0" err="1"/>
              <a:t>programmes</a:t>
            </a:r>
            <a:r>
              <a:rPr lang="en-US" sz="1800" dirty="0"/>
              <a:t>, have to be available in sufficient quantity within the State party</a:t>
            </a:r>
            <a:r>
              <a:rPr lang="en-US" sz="1800" dirty="0" smtClean="0"/>
              <a:t>.”</a:t>
            </a:r>
          </a:p>
          <a:p>
            <a:r>
              <a:rPr lang="en-US" b="1" dirty="0" smtClean="0">
                <a:solidFill>
                  <a:srgbClr val="C0504D"/>
                </a:solidFill>
              </a:rPr>
              <a:t>Accessibility</a:t>
            </a:r>
            <a:r>
              <a:rPr lang="en-US" sz="2400" dirty="0"/>
              <a:t>: “Health facilities, goods and services have to be accessible to everyone without discrimination, within the jurisdiction of the State party</a:t>
            </a:r>
            <a:r>
              <a:rPr lang="en-US" sz="2400" dirty="0" smtClean="0"/>
              <a:t>”</a:t>
            </a:r>
          </a:p>
          <a:p>
            <a:pPr lvl="1"/>
            <a:r>
              <a:rPr lang="en-US" sz="2100" dirty="0" smtClean="0"/>
              <a:t>Non-discrimination </a:t>
            </a:r>
          </a:p>
          <a:p>
            <a:pPr lvl="1"/>
            <a:r>
              <a:rPr lang="en-US" sz="2100" dirty="0" smtClean="0"/>
              <a:t>Physical accessibility</a:t>
            </a:r>
          </a:p>
          <a:p>
            <a:pPr lvl="1"/>
            <a:r>
              <a:rPr lang="en-US" sz="2100" dirty="0" smtClean="0"/>
              <a:t>Economic </a:t>
            </a:r>
            <a:r>
              <a:rPr lang="en-US" sz="2100" dirty="0"/>
              <a:t>accessibility (affordability</a:t>
            </a:r>
            <a:r>
              <a:rPr lang="en-US" sz="2100" dirty="0" smtClean="0"/>
              <a:t>):</a:t>
            </a:r>
          </a:p>
          <a:p>
            <a:pPr lvl="1"/>
            <a:r>
              <a:rPr lang="en-US" sz="2100" dirty="0" smtClean="0"/>
              <a:t>Information accessibility</a:t>
            </a:r>
          </a:p>
          <a:p>
            <a:pPr marL="0" indent="0">
              <a:buNone/>
            </a:pPr>
            <a:endParaRPr lang="en-GB" sz="1300" dirty="0">
              <a:solidFill>
                <a:srgbClr val="0070C0"/>
              </a:solidFill>
            </a:endParaRPr>
          </a:p>
          <a:p>
            <a:endParaRPr lang="en-US" sz="1600" dirty="0"/>
          </a:p>
          <a:p>
            <a:endParaRPr lang="en-US" sz="1800" i="1" dirty="0"/>
          </a:p>
          <a:p>
            <a:endParaRPr lang="en-US" sz="2400" dirty="0"/>
          </a:p>
        </p:txBody>
      </p:sp>
      <p:sp>
        <p:nvSpPr>
          <p:cNvPr id="7" name="TextBox 6"/>
          <p:cNvSpPr txBox="1"/>
          <p:nvPr/>
        </p:nvSpPr>
        <p:spPr>
          <a:xfrm>
            <a:off x="854242" y="6324600"/>
            <a:ext cx="7908758" cy="307777"/>
          </a:xfrm>
          <a:prstGeom prst="rect">
            <a:avLst/>
          </a:prstGeom>
          <a:noFill/>
        </p:spPr>
        <p:txBody>
          <a:bodyPr wrap="square" rtlCol="0">
            <a:spAutoFit/>
          </a:bodyPr>
          <a:lstStyle/>
          <a:p>
            <a:pPr algn="l" defTabSz="914400" eaLnBrk="1" fontAlgn="auto" hangingPunct="1">
              <a:spcBef>
                <a:spcPts val="0"/>
              </a:spcBef>
              <a:spcAft>
                <a:spcPts val="0"/>
              </a:spcAft>
              <a:buClrTx/>
              <a:buSzTx/>
              <a:buFontTx/>
              <a:buNone/>
            </a:pPr>
            <a:r>
              <a:rPr lang="en-US" sz="1400" b="1" i="1" dirty="0">
                <a:solidFill>
                  <a:prstClr val="black"/>
                </a:solidFill>
                <a:latin typeface="Tw Cen MT"/>
              </a:rPr>
              <a:t>Committee on Economic, Social and Cultural Rights, General Comment No. </a:t>
            </a:r>
            <a:r>
              <a:rPr lang="en-US" sz="1400" b="1" i="1" dirty="0" smtClean="0">
                <a:solidFill>
                  <a:prstClr val="black"/>
                </a:solidFill>
                <a:latin typeface="Tw Cen MT"/>
              </a:rPr>
              <a:t>14</a:t>
            </a:r>
            <a:endParaRPr lang="en-US" sz="1400" b="1" i="1" dirty="0">
              <a:solidFill>
                <a:prstClr val="black"/>
              </a:solidFill>
              <a:latin typeface="Tw Cen MT"/>
            </a:endParaRPr>
          </a:p>
        </p:txBody>
      </p:sp>
      <p:sp>
        <p:nvSpPr>
          <p:cNvPr id="9" name="Title 1"/>
          <p:cNvSpPr txBox="1">
            <a:spLocks/>
          </p:cNvSpPr>
          <p:nvPr/>
        </p:nvSpPr>
        <p:spPr>
          <a:xfrm>
            <a:off x="458181" y="1752600"/>
            <a:ext cx="8153400" cy="1524000"/>
          </a:xfrm>
          <a:prstGeom prst="rect">
            <a:avLst/>
          </a:prstGeom>
        </p:spPr>
        <p:txBody>
          <a:bodyPr vert="horz" anchor="ctr">
            <a:normAutofit fontScale="92500" lnSpcReduction="20000"/>
          </a:bodyPr>
          <a:lstStyle>
            <a:lvl1pPr algn="l" rtl="0" eaLnBrk="1" latinLnBrk="0" hangingPunct="1">
              <a:spcBef>
                <a:spcPct val="0"/>
              </a:spcBef>
              <a:buNone/>
              <a:defRPr kumimoji="0" sz="4400" kern="1200">
                <a:solidFill>
                  <a:schemeClr val="tx2"/>
                </a:solidFill>
                <a:latin typeface="+mj-lt"/>
                <a:ea typeface="+mj-ea"/>
                <a:cs typeface="+mj-cs"/>
              </a:defRPr>
            </a:lvl1pPr>
          </a:lstStyle>
          <a:p>
            <a:pPr defTabSz="914400" fontAlgn="auto">
              <a:lnSpc>
                <a:spcPct val="120000"/>
              </a:lnSpc>
              <a:spcAft>
                <a:spcPts val="0"/>
              </a:spcAft>
              <a:buClrTx/>
              <a:buSzTx/>
              <a:buFontTx/>
              <a:buNone/>
            </a:pPr>
            <a:endParaRPr lang="en-US" sz="9600" dirty="0">
              <a:solidFill>
                <a:srgbClr val="775F55"/>
              </a:solidFill>
            </a:endParaRPr>
          </a:p>
          <a:p>
            <a:pPr defTabSz="914400" fontAlgn="auto">
              <a:spcAft>
                <a:spcPts val="0"/>
              </a:spcAft>
              <a:buClrTx/>
              <a:buSzTx/>
              <a:buFontTx/>
              <a:buNone/>
            </a:pPr>
            <a:endParaRPr lang="en-US" sz="7400" dirty="0">
              <a:solidFill>
                <a:srgbClr val="775F55"/>
              </a:solidFill>
            </a:endParaRPr>
          </a:p>
        </p:txBody>
      </p:sp>
    </p:spTree>
    <p:extLst>
      <p:ext uri="{BB962C8B-B14F-4D97-AF65-F5344CB8AC3E}">
        <p14:creationId xmlns:p14="http://schemas.microsoft.com/office/powerpoint/2010/main" val="1032646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hlinkClick r:id="" action="ppaction://hlinkshowjump?jump=nextslide" highlightClick="1"/>
          </p:cNvPr>
          <p:cNvGraphicFramePr/>
          <p:nvPr>
            <p:extLst>
              <p:ext uri="{D42A27DB-BD31-4B8C-83A1-F6EECF244321}">
                <p14:modId xmlns:p14="http://schemas.microsoft.com/office/powerpoint/2010/main" val="1170338892"/>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lstStyle/>
          <a:p>
            <a:r>
              <a:rPr lang="en-US" dirty="0" smtClean="0"/>
              <a:t>Session Overview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a:t>
            </a:fld>
            <a:endParaRPr lang="en-US" dirty="0"/>
          </a:p>
        </p:txBody>
      </p:sp>
      <p:sp>
        <p:nvSpPr>
          <p:cNvPr id="7" name="TextBox 6"/>
          <p:cNvSpPr txBox="1"/>
          <p:nvPr/>
        </p:nvSpPr>
        <p:spPr>
          <a:xfrm>
            <a:off x="6705600" y="762000"/>
            <a:ext cx="184731" cy="369332"/>
          </a:xfrm>
          <a:prstGeom prst="rect">
            <a:avLst/>
          </a:prstGeom>
          <a:noFill/>
        </p:spPr>
        <p:txBody>
          <a:bodyPr wrap="none" rtlCol="0">
            <a:spAutoFit/>
          </a:bodyPr>
          <a:lstStyle/>
          <a:p>
            <a:pPr algn="l" defTabSz="914400" eaLnBrk="1" fontAlgn="auto" hangingPunct="1">
              <a:spcBef>
                <a:spcPts val="0"/>
              </a:spcBef>
              <a:spcAft>
                <a:spcPts val="0"/>
              </a:spcAft>
              <a:buClrTx/>
              <a:buSzTx/>
              <a:buFontTx/>
              <a:buNone/>
            </a:pPr>
            <a:endParaRPr lang="en-US" sz="1800" dirty="0">
              <a:solidFill>
                <a:prstClr val="black"/>
              </a:solidFill>
              <a:latin typeface="Tw Cen MT"/>
            </a:endParaRPr>
          </a:p>
        </p:txBody>
      </p:sp>
    </p:spTree>
    <p:extLst>
      <p:ext uri="{BB962C8B-B14F-4D97-AF65-F5344CB8AC3E}">
        <p14:creationId xmlns:p14="http://schemas.microsoft.com/office/powerpoint/2010/main" val="106139358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b="1" dirty="0">
                <a:solidFill>
                  <a:srgbClr val="C0504D"/>
                </a:solidFill>
              </a:rPr>
              <a:t>Acceptability:  </a:t>
            </a:r>
            <a:r>
              <a:rPr lang="en-US" sz="2400" dirty="0"/>
              <a:t>All health facilities, goods and services must be </a:t>
            </a:r>
            <a:r>
              <a:rPr lang="en-US" sz="2400" b="1" dirty="0">
                <a:solidFill>
                  <a:srgbClr val="0070C0"/>
                </a:solidFill>
              </a:rPr>
              <a:t>respectful of medical ethics and culturally appropriate</a:t>
            </a:r>
          </a:p>
          <a:p>
            <a:r>
              <a:rPr lang="en-US" b="1" dirty="0">
                <a:solidFill>
                  <a:srgbClr val="C0504D"/>
                </a:solidFill>
              </a:rPr>
              <a:t>Quality: </a:t>
            </a:r>
            <a:r>
              <a:rPr lang="en-US" sz="2400" dirty="0" smtClean="0"/>
              <a:t>Health </a:t>
            </a:r>
            <a:r>
              <a:rPr lang="en-US" sz="2400" dirty="0"/>
              <a:t>facilities, goods and services must be </a:t>
            </a:r>
            <a:r>
              <a:rPr lang="en-US" sz="2400" b="1" dirty="0"/>
              <a:t>scientifically and medically appropriate and of good quality</a:t>
            </a:r>
            <a:r>
              <a:rPr lang="en-US" sz="2400" i="1" dirty="0"/>
              <a:t>. </a:t>
            </a:r>
            <a:r>
              <a:rPr lang="en-US" sz="2400" dirty="0"/>
              <a:t>This requires, skilled medical personnel, scientifically approved and unexpired drugs and hospital equipment, safe and potable water, and adequate sanitation</a:t>
            </a:r>
          </a:p>
          <a:p>
            <a:pPr lvl="1"/>
            <a:r>
              <a:rPr lang="en-GB" sz="2400" dirty="0"/>
              <a:t>Safe:</a:t>
            </a:r>
          </a:p>
          <a:p>
            <a:pPr lvl="1"/>
            <a:r>
              <a:rPr lang="en-GB" sz="2400" dirty="0"/>
              <a:t>Effective: </a:t>
            </a:r>
          </a:p>
          <a:p>
            <a:pPr lvl="1"/>
            <a:r>
              <a:rPr lang="en-GB" sz="2400" dirty="0"/>
              <a:t>Person-centred: </a:t>
            </a:r>
          </a:p>
          <a:p>
            <a:pPr lvl="1"/>
            <a:r>
              <a:rPr lang="en-GB" sz="2400" dirty="0"/>
              <a:t>Equitable: </a:t>
            </a:r>
          </a:p>
          <a:p>
            <a:pPr lvl="1"/>
            <a:r>
              <a:rPr lang="en-GB" sz="2400" dirty="0" smtClean="0"/>
              <a:t>Efficient</a:t>
            </a:r>
            <a:endParaRPr lang="en-US" sz="2400" dirty="0"/>
          </a:p>
        </p:txBody>
      </p:sp>
    </p:spTree>
    <p:extLst>
      <p:ext uri="{BB962C8B-B14F-4D97-AF65-F5344CB8AC3E}">
        <p14:creationId xmlns:p14="http://schemas.microsoft.com/office/powerpoint/2010/main" val="2076434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fontScale="90000"/>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Response </a:t>
            </a:r>
            <a:r>
              <a:rPr lang="en-US" dirty="0"/>
              <a:t>Divided into Six subcategories</a:t>
            </a:r>
            <a:endParaRPr lang="en-US" b="1" dirty="0">
              <a:solidFill>
                <a:srgbClr val="C00000"/>
              </a:solidFill>
              <a:latin typeface="Calibri"/>
              <a:ea typeface="Calibri"/>
            </a:endParaRPr>
          </a:p>
        </p:txBody>
      </p:sp>
      <p:sp>
        <p:nvSpPr>
          <p:cNvPr id="21507" name="Content Placeholder 2"/>
          <p:cNvSpPr>
            <a:spLocks noGrp="1"/>
          </p:cNvSpPr>
          <p:nvPr>
            <p:ph idx="1"/>
          </p:nvPr>
        </p:nvSpPr>
        <p:spPr>
          <a:xfrm>
            <a:off x="228600" y="1676400"/>
            <a:ext cx="8763000" cy="4947891"/>
          </a:xfrm>
        </p:spPr>
        <p:txBody>
          <a:bodyPr>
            <a:noAutofit/>
          </a:bodyPr>
          <a:lstStyle/>
          <a:p>
            <a:pPr marL="457200" lvl="1" indent="0">
              <a:buNone/>
            </a:pPr>
            <a:r>
              <a:rPr lang="en-US" sz="3600" b="1" i="1" dirty="0" smtClean="0"/>
              <a:t>A. Health </a:t>
            </a:r>
            <a:r>
              <a:rPr lang="en-US" sz="3600" b="1" i="1" dirty="0"/>
              <a:t>financing</a:t>
            </a:r>
            <a:endParaRPr lang="en-US" sz="3600" b="1" i="1" dirty="0" smtClean="0"/>
          </a:p>
          <a:p>
            <a:pPr marL="914400" lvl="1" indent="-457200"/>
            <a:r>
              <a:rPr lang="en-US" sz="2400" dirty="0" smtClean="0"/>
              <a:t>General </a:t>
            </a:r>
            <a:r>
              <a:rPr lang="en-US" sz="2400" dirty="0"/>
              <a:t>government expenditure on health as % of general government </a:t>
            </a:r>
            <a:r>
              <a:rPr lang="en-US" sz="2400" dirty="0" smtClean="0"/>
              <a:t>expenditure</a:t>
            </a:r>
          </a:p>
          <a:p>
            <a:pPr marL="914400" lvl="1" indent="-457200"/>
            <a:r>
              <a:rPr lang="en-US" sz="2400" dirty="0" smtClean="0"/>
              <a:t>Per </a:t>
            </a:r>
            <a:r>
              <a:rPr lang="en-US" sz="2400" dirty="0"/>
              <a:t>capita total expenditure on </a:t>
            </a:r>
            <a:r>
              <a:rPr lang="en-US" sz="2400" dirty="0" smtClean="0"/>
              <a:t>health</a:t>
            </a:r>
          </a:p>
          <a:p>
            <a:pPr marL="914400" lvl="1" indent="-457200"/>
            <a:r>
              <a:rPr lang="en-US" sz="2400" dirty="0" smtClean="0"/>
              <a:t>Share of-out-of </a:t>
            </a:r>
            <a:r>
              <a:rPr lang="en-US" sz="2400" dirty="0"/>
              <a:t>pocket as % of total health </a:t>
            </a:r>
            <a:r>
              <a:rPr lang="en-US" sz="2400" dirty="0" smtClean="0"/>
              <a:t>expenditure</a:t>
            </a:r>
          </a:p>
          <a:p>
            <a:pPr marL="914400" lvl="1" indent="-457200"/>
            <a:r>
              <a:rPr lang="en-US" sz="2400" dirty="0" smtClean="0"/>
              <a:t>Population </a:t>
            </a:r>
            <a:r>
              <a:rPr lang="en-US" sz="2400" dirty="0"/>
              <a:t>with catastrophic health </a:t>
            </a:r>
            <a:r>
              <a:rPr lang="en-US" sz="2400" dirty="0" smtClean="0"/>
              <a:t>expenditure</a:t>
            </a:r>
          </a:p>
          <a:p>
            <a:pPr marL="914400" lvl="1" indent="-457200"/>
            <a:r>
              <a:rPr lang="en-US" sz="2400" dirty="0" smtClean="0"/>
              <a:t>Population </a:t>
            </a:r>
            <a:r>
              <a:rPr lang="en-US" sz="2400" dirty="0"/>
              <a:t>that gets impoverished due to out-of-pocket health expenditure </a:t>
            </a:r>
            <a:endParaRPr lang="en-US" sz="2400" dirty="0" smtClean="0"/>
          </a:p>
        </p:txBody>
      </p:sp>
    </p:spTree>
    <p:extLst>
      <p:ext uri="{BB962C8B-B14F-4D97-AF65-F5344CB8AC3E}">
        <p14:creationId xmlns:p14="http://schemas.microsoft.com/office/powerpoint/2010/main" val="207004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a:t>
            </a:r>
            <a:r>
              <a:rPr lang="en-US" b="1" dirty="0" smtClean="0">
                <a:solidFill>
                  <a:srgbClr val="C00000"/>
                </a:solidFill>
                <a:latin typeface="Calibri"/>
                <a:ea typeface="Calibri"/>
              </a:rPr>
              <a:t>Response </a:t>
            </a:r>
            <a:r>
              <a:rPr lang="en-US" sz="3600" b="1" i="1" dirty="0">
                <a:solidFill>
                  <a:srgbClr val="C00000"/>
                </a:solidFill>
                <a:latin typeface="Calibri"/>
                <a:ea typeface="Calibri"/>
              </a:rPr>
              <a:t>(Cont’d)</a:t>
            </a:r>
            <a:r>
              <a:rPr lang="en-US" sz="3600" b="1" dirty="0" smtClean="0">
                <a:solidFill>
                  <a:srgbClr val="C00000"/>
                </a:solidFill>
                <a:latin typeface="Calibri"/>
                <a:ea typeface="Calibri"/>
              </a:rPr>
              <a:t>  </a:t>
            </a:r>
            <a:endParaRPr lang="en-US" sz="3600" b="1" dirty="0">
              <a:solidFill>
                <a:srgbClr val="C00000"/>
              </a:solidFill>
              <a:latin typeface="Calibri"/>
              <a:ea typeface="Calibri"/>
            </a:endParaRPr>
          </a:p>
        </p:txBody>
      </p:sp>
      <p:sp>
        <p:nvSpPr>
          <p:cNvPr id="21507" name="Content Placeholder 2"/>
          <p:cNvSpPr>
            <a:spLocks noGrp="1"/>
          </p:cNvSpPr>
          <p:nvPr>
            <p:ph idx="1"/>
          </p:nvPr>
        </p:nvSpPr>
        <p:spPr>
          <a:xfrm>
            <a:off x="381000" y="1524000"/>
            <a:ext cx="8266881" cy="4947891"/>
          </a:xfrm>
        </p:spPr>
        <p:txBody>
          <a:bodyPr>
            <a:normAutofit/>
          </a:bodyPr>
          <a:lstStyle/>
          <a:p>
            <a:pPr marL="457200" lvl="1" indent="0">
              <a:buNone/>
            </a:pPr>
            <a:r>
              <a:rPr lang="en-US" sz="3200" b="1" dirty="0" smtClean="0"/>
              <a:t>B. Health workforce</a:t>
            </a:r>
          </a:p>
          <a:p>
            <a:pPr marL="914400" lvl="1" indent="-457200"/>
            <a:r>
              <a:rPr lang="en-US" sz="3200" dirty="0" smtClean="0"/>
              <a:t>Density </a:t>
            </a:r>
            <a:r>
              <a:rPr lang="en-US" sz="3200" dirty="0"/>
              <a:t>of health workers: </a:t>
            </a:r>
            <a:r>
              <a:rPr lang="en-US" sz="3200" dirty="0" smtClean="0"/>
              <a:t>Physicians</a:t>
            </a:r>
            <a:r>
              <a:rPr lang="en-US" sz="3200" dirty="0"/>
              <a:t>, </a:t>
            </a:r>
            <a:r>
              <a:rPr lang="en-US" sz="3200" dirty="0" smtClean="0"/>
              <a:t>nurses</a:t>
            </a:r>
            <a:r>
              <a:rPr lang="en-US" sz="3200" dirty="0"/>
              <a:t>, </a:t>
            </a:r>
            <a:r>
              <a:rPr lang="en-US" sz="3200" dirty="0" smtClean="0"/>
              <a:t>midwives</a:t>
            </a:r>
            <a:r>
              <a:rPr lang="en-US" sz="3200" dirty="0"/>
              <a:t>, </a:t>
            </a:r>
            <a:r>
              <a:rPr lang="en-US" sz="3200" dirty="0" smtClean="0"/>
              <a:t>pharmacists</a:t>
            </a:r>
            <a:r>
              <a:rPr lang="en-US" sz="3200" dirty="0"/>
              <a:t>, </a:t>
            </a:r>
            <a:r>
              <a:rPr lang="en-US" sz="3200" dirty="0" smtClean="0"/>
              <a:t>dentists</a:t>
            </a:r>
          </a:p>
          <a:p>
            <a:pPr marL="914400" lvl="1" indent="-457200"/>
            <a:r>
              <a:rPr lang="en-US" sz="3200" dirty="0" smtClean="0"/>
              <a:t>Density </a:t>
            </a:r>
            <a:r>
              <a:rPr lang="en-US" sz="3200" dirty="0"/>
              <a:t>of </a:t>
            </a:r>
            <a:r>
              <a:rPr lang="en-US" sz="3200" dirty="0" smtClean="0"/>
              <a:t>recent graduates </a:t>
            </a:r>
            <a:r>
              <a:rPr lang="en-US" sz="3200" dirty="0"/>
              <a:t>of registered health profession educational institutions</a:t>
            </a:r>
            <a:endParaRPr lang="en-US" sz="3200" dirty="0" smtClean="0"/>
          </a:p>
          <a:p>
            <a:pPr marL="457200" lvl="1" indent="0">
              <a:buNone/>
            </a:pPr>
            <a:endParaRPr lang="en-US" sz="3200" dirty="0"/>
          </a:p>
          <a:p>
            <a:pPr marL="457200" lvl="1" indent="0">
              <a:buNone/>
            </a:pPr>
            <a:r>
              <a:rPr lang="en-US" sz="3100" b="1" dirty="0" smtClean="0"/>
              <a:t>C. Health </a:t>
            </a:r>
            <a:r>
              <a:rPr lang="en-US" sz="3100" b="1" dirty="0"/>
              <a:t>information system</a:t>
            </a:r>
          </a:p>
          <a:p>
            <a:pPr marL="914400" lvl="1" indent="-457200"/>
            <a:r>
              <a:rPr lang="en-US" sz="3200" dirty="0" smtClean="0"/>
              <a:t>Births </a:t>
            </a:r>
            <a:r>
              <a:rPr lang="en-US" sz="3200" dirty="0"/>
              <a:t>registration </a:t>
            </a:r>
            <a:r>
              <a:rPr lang="en-US" sz="3200" dirty="0" smtClean="0"/>
              <a:t>coverage</a:t>
            </a:r>
          </a:p>
          <a:p>
            <a:pPr marL="914400" lvl="1" indent="-457200"/>
            <a:r>
              <a:rPr lang="en-US" sz="3200" dirty="0" smtClean="0"/>
              <a:t>Deaths </a:t>
            </a:r>
            <a:r>
              <a:rPr lang="en-US" sz="3200" dirty="0"/>
              <a:t>registration </a:t>
            </a:r>
            <a:r>
              <a:rPr lang="en-US" sz="3200" dirty="0" smtClean="0"/>
              <a:t>coverage</a:t>
            </a:r>
            <a:endParaRPr lang="en-US" sz="3200" dirty="0"/>
          </a:p>
        </p:txBody>
      </p:sp>
    </p:spTree>
    <p:extLst>
      <p:ext uri="{BB962C8B-B14F-4D97-AF65-F5344CB8AC3E}">
        <p14:creationId xmlns:p14="http://schemas.microsoft.com/office/powerpoint/2010/main" val="164067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a:t>
            </a:r>
            <a:r>
              <a:rPr lang="en-US" b="1" dirty="0" smtClean="0">
                <a:solidFill>
                  <a:srgbClr val="C00000"/>
                </a:solidFill>
                <a:latin typeface="Calibri"/>
                <a:ea typeface="Calibri"/>
              </a:rPr>
              <a:t>Response </a:t>
            </a:r>
            <a:r>
              <a:rPr lang="en-US" sz="3600" b="1" i="1" dirty="0">
                <a:solidFill>
                  <a:srgbClr val="C00000"/>
                </a:solidFill>
                <a:latin typeface="Calibri"/>
                <a:ea typeface="Calibri"/>
              </a:rPr>
              <a:t>(Cont’d)</a:t>
            </a:r>
            <a:r>
              <a:rPr lang="en-US" sz="3600" b="1" dirty="0" smtClean="0">
                <a:solidFill>
                  <a:srgbClr val="C00000"/>
                </a:solidFill>
                <a:latin typeface="Calibri"/>
                <a:ea typeface="Calibri"/>
              </a:rPr>
              <a:t>  </a:t>
            </a:r>
            <a:endParaRPr lang="en-US" sz="3600" b="1" dirty="0">
              <a:solidFill>
                <a:srgbClr val="C00000"/>
              </a:solidFill>
              <a:latin typeface="Calibri"/>
              <a:ea typeface="Calibri"/>
            </a:endParaRPr>
          </a:p>
        </p:txBody>
      </p:sp>
      <p:sp>
        <p:nvSpPr>
          <p:cNvPr id="21507" name="Content Placeholder 2"/>
          <p:cNvSpPr>
            <a:spLocks noGrp="1"/>
          </p:cNvSpPr>
          <p:nvPr>
            <p:ph idx="1"/>
          </p:nvPr>
        </p:nvSpPr>
        <p:spPr>
          <a:xfrm>
            <a:off x="228600" y="1910109"/>
            <a:ext cx="8266881" cy="3576291"/>
          </a:xfrm>
        </p:spPr>
        <p:txBody>
          <a:bodyPr>
            <a:normAutofit fontScale="92500" lnSpcReduction="20000"/>
          </a:bodyPr>
          <a:lstStyle/>
          <a:p>
            <a:pPr marL="457200" lvl="1" indent="0">
              <a:buNone/>
            </a:pPr>
            <a:r>
              <a:rPr lang="en-US" sz="3200" b="1" dirty="0" smtClean="0"/>
              <a:t>D. Medicines </a:t>
            </a:r>
            <a:r>
              <a:rPr lang="en-US" sz="3200" b="1" dirty="0"/>
              <a:t>&amp; Medical </a:t>
            </a:r>
            <a:r>
              <a:rPr lang="en-US" sz="3200" b="1" dirty="0" smtClean="0"/>
              <a:t>products</a:t>
            </a:r>
          </a:p>
          <a:p>
            <a:pPr marL="914400" lvl="1" indent="-457200"/>
            <a:r>
              <a:rPr lang="en-US" sz="3200" dirty="0"/>
              <a:t>Percent availability of  selected essential medicines and medical products in public and private health facilities</a:t>
            </a:r>
          </a:p>
          <a:p>
            <a:pPr marL="914400" lvl="1" indent="-457200"/>
            <a:endParaRPr lang="en-US" sz="3200" dirty="0"/>
          </a:p>
          <a:p>
            <a:pPr marL="914400" lvl="1" indent="-457200"/>
            <a:r>
              <a:rPr lang="en-US" sz="3200" dirty="0"/>
              <a:t>Density per million population of 6 selected medical devices in public and private health facilities </a:t>
            </a:r>
          </a:p>
        </p:txBody>
      </p:sp>
    </p:spTree>
    <p:extLst>
      <p:ext uri="{BB962C8B-B14F-4D97-AF65-F5344CB8AC3E}">
        <p14:creationId xmlns:p14="http://schemas.microsoft.com/office/powerpoint/2010/main" val="105339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a:t>
            </a:r>
            <a:r>
              <a:rPr lang="en-US" b="1" dirty="0" smtClean="0">
                <a:solidFill>
                  <a:srgbClr val="C00000"/>
                </a:solidFill>
                <a:latin typeface="Calibri"/>
                <a:ea typeface="Calibri"/>
              </a:rPr>
              <a:t>Response </a:t>
            </a:r>
            <a:r>
              <a:rPr lang="en-US" sz="3600" b="1" i="1" dirty="0">
                <a:solidFill>
                  <a:srgbClr val="C00000"/>
                </a:solidFill>
                <a:latin typeface="Calibri"/>
                <a:ea typeface="Calibri"/>
              </a:rPr>
              <a:t>(Cont’d)</a:t>
            </a:r>
            <a:r>
              <a:rPr lang="en-US" sz="3600" b="1" dirty="0" smtClean="0">
                <a:solidFill>
                  <a:srgbClr val="C00000"/>
                </a:solidFill>
                <a:latin typeface="Calibri"/>
                <a:ea typeface="Calibri"/>
              </a:rPr>
              <a:t>  </a:t>
            </a:r>
            <a:endParaRPr lang="en-US" sz="3600" b="1" dirty="0">
              <a:solidFill>
                <a:srgbClr val="C00000"/>
              </a:solidFill>
              <a:latin typeface="Calibri"/>
              <a:ea typeface="Calibri"/>
            </a:endParaRPr>
          </a:p>
        </p:txBody>
      </p:sp>
      <p:sp>
        <p:nvSpPr>
          <p:cNvPr id="21507" name="Content Placeholder 2"/>
          <p:cNvSpPr>
            <a:spLocks noGrp="1"/>
          </p:cNvSpPr>
          <p:nvPr>
            <p:ph idx="1"/>
          </p:nvPr>
        </p:nvSpPr>
        <p:spPr>
          <a:xfrm>
            <a:off x="323528" y="1676400"/>
            <a:ext cx="8266881" cy="4540251"/>
          </a:xfrm>
        </p:spPr>
        <p:txBody>
          <a:bodyPr>
            <a:normAutofit/>
          </a:bodyPr>
          <a:lstStyle/>
          <a:p>
            <a:pPr marL="457200" lvl="1" indent="0">
              <a:buNone/>
            </a:pPr>
            <a:r>
              <a:rPr lang="en-US" sz="3200" b="1" dirty="0" smtClean="0"/>
              <a:t>E. Service Delivery : availability/accessibility /readiness </a:t>
            </a:r>
          </a:p>
          <a:p>
            <a:pPr marL="914400" lvl="1" indent="-457200"/>
            <a:r>
              <a:rPr lang="en-US" sz="2800" dirty="0" smtClean="0"/>
              <a:t>Density </a:t>
            </a:r>
            <a:r>
              <a:rPr lang="en-US" sz="2800" dirty="0"/>
              <a:t>of primary health care </a:t>
            </a:r>
            <a:r>
              <a:rPr lang="en-US" sz="2800" dirty="0" smtClean="0"/>
              <a:t>facilities</a:t>
            </a:r>
          </a:p>
          <a:p>
            <a:pPr marL="914400" lvl="1" indent="-457200"/>
            <a:r>
              <a:rPr lang="en-US" sz="2800" dirty="0" smtClean="0"/>
              <a:t>Density </a:t>
            </a:r>
            <a:r>
              <a:rPr lang="en-US" sz="2800" dirty="0"/>
              <a:t>of inpatient beds (hospitals</a:t>
            </a:r>
            <a:r>
              <a:rPr lang="en-US" sz="2800" dirty="0" smtClean="0"/>
              <a:t>)</a:t>
            </a:r>
          </a:p>
          <a:p>
            <a:pPr marL="914400" lvl="1" indent="-457200"/>
            <a:r>
              <a:rPr lang="en-US" sz="2800" dirty="0" smtClean="0"/>
              <a:t>Surgical </a:t>
            </a:r>
            <a:r>
              <a:rPr lang="en-US" sz="2800" dirty="0"/>
              <a:t>wound infection rate</a:t>
            </a:r>
            <a:endParaRPr lang="en-US" sz="2800" dirty="0" smtClean="0"/>
          </a:p>
          <a:p>
            <a:pPr marL="914400" lvl="1" indent="-457200"/>
            <a:r>
              <a:rPr lang="en-US" sz="2800" dirty="0" smtClean="0"/>
              <a:t>Annual </a:t>
            </a:r>
            <a:r>
              <a:rPr lang="en-US" sz="2800" dirty="0"/>
              <a:t>number of outpatient department visits, per capita</a:t>
            </a:r>
          </a:p>
        </p:txBody>
      </p:sp>
    </p:spTree>
    <p:extLst>
      <p:ext uri="{BB962C8B-B14F-4D97-AF65-F5344CB8AC3E}">
        <p14:creationId xmlns:p14="http://schemas.microsoft.com/office/powerpoint/2010/main" val="231216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a:t>
            </a:r>
            <a:r>
              <a:rPr lang="en-US" b="1" dirty="0" smtClean="0">
                <a:solidFill>
                  <a:srgbClr val="C00000"/>
                </a:solidFill>
                <a:latin typeface="Calibri"/>
                <a:ea typeface="Calibri"/>
              </a:rPr>
              <a:t>Response </a:t>
            </a:r>
            <a:r>
              <a:rPr lang="en-US" b="1" i="1" dirty="0">
                <a:solidFill>
                  <a:srgbClr val="C00000"/>
                </a:solidFill>
                <a:latin typeface="Calibri"/>
                <a:ea typeface="Calibri"/>
              </a:rPr>
              <a:t>(Cont’d)</a:t>
            </a:r>
            <a:r>
              <a:rPr lang="en-US" b="1" dirty="0" smtClean="0">
                <a:solidFill>
                  <a:srgbClr val="C00000"/>
                </a:solidFill>
                <a:latin typeface="Calibri"/>
                <a:ea typeface="Calibri"/>
              </a:rPr>
              <a:t>  </a:t>
            </a:r>
            <a:endParaRPr lang="en-US" b="1" dirty="0">
              <a:solidFill>
                <a:srgbClr val="C00000"/>
              </a:solidFill>
              <a:latin typeface="Calibri"/>
              <a:ea typeface="Calibri"/>
            </a:endParaRPr>
          </a:p>
        </p:txBody>
      </p:sp>
      <p:sp>
        <p:nvSpPr>
          <p:cNvPr id="21507" name="Content Placeholder 2"/>
          <p:cNvSpPr>
            <a:spLocks noGrp="1"/>
          </p:cNvSpPr>
          <p:nvPr>
            <p:ph idx="1"/>
          </p:nvPr>
        </p:nvSpPr>
        <p:spPr>
          <a:xfrm>
            <a:off x="457200" y="1752601"/>
            <a:ext cx="8266881" cy="3352800"/>
          </a:xfrm>
        </p:spPr>
        <p:txBody>
          <a:bodyPr>
            <a:noAutofit/>
          </a:bodyPr>
          <a:lstStyle/>
          <a:p>
            <a:pPr marL="457200" lvl="1" indent="0">
              <a:buNone/>
            </a:pPr>
            <a:r>
              <a:rPr lang="en-US" sz="3200" b="1" i="1" dirty="0" smtClean="0"/>
              <a:t>F. </a:t>
            </a:r>
            <a:r>
              <a:rPr lang="en-US" sz="3200" b="1" dirty="0" smtClean="0"/>
              <a:t>Coverage </a:t>
            </a:r>
            <a:r>
              <a:rPr lang="en-US" sz="3200" b="1" dirty="0"/>
              <a:t>of </a:t>
            </a:r>
            <a:r>
              <a:rPr lang="en-US" sz="3200" b="1" dirty="0" smtClean="0"/>
              <a:t>interventions</a:t>
            </a:r>
          </a:p>
          <a:p>
            <a:pPr marL="914400" lvl="1" indent="-457200"/>
            <a:r>
              <a:rPr lang="en-US" sz="2800" dirty="0"/>
              <a:t>N</a:t>
            </a:r>
            <a:r>
              <a:rPr lang="en-US" sz="2800" dirty="0" smtClean="0"/>
              <a:t>eed </a:t>
            </a:r>
            <a:r>
              <a:rPr lang="en-US" sz="2800" dirty="0"/>
              <a:t>for contraception </a:t>
            </a:r>
            <a:r>
              <a:rPr lang="en-US" sz="2800" dirty="0" smtClean="0"/>
              <a:t>satisfied</a:t>
            </a:r>
          </a:p>
          <a:p>
            <a:pPr marL="914400" lvl="1" indent="-457200"/>
            <a:r>
              <a:rPr lang="en-US" sz="2800" dirty="0" smtClean="0"/>
              <a:t>Antenatal </a:t>
            </a:r>
            <a:r>
              <a:rPr lang="en-US" sz="2800" dirty="0"/>
              <a:t>care coverage (</a:t>
            </a:r>
            <a:r>
              <a:rPr lang="en-US" sz="2800" dirty="0" smtClean="0"/>
              <a:t>1+)</a:t>
            </a:r>
          </a:p>
          <a:p>
            <a:pPr marL="914400" lvl="1" indent="-457200"/>
            <a:r>
              <a:rPr lang="en-US" sz="2800" dirty="0" smtClean="0"/>
              <a:t>Regular Antenatal </a:t>
            </a:r>
            <a:r>
              <a:rPr lang="en-US" sz="2800" dirty="0"/>
              <a:t>care coverage (4</a:t>
            </a:r>
            <a:r>
              <a:rPr lang="en-US" sz="2800" dirty="0" smtClean="0"/>
              <a:t>+)</a:t>
            </a:r>
          </a:p>
          <a:p>
            <a:pPr marL="914400" lvl="1" indent="-457200"/>
            <a:r>
              <a:rPr lang="en-US" sz="2800" dirty="0" smtClean="0"/>
              <a:t>Skilled </a:t>
            </a:r>
            <a:r>
              <a:rPr lang="en-US" sz="2800" dirty="0"/>
              <a:t>birth </a:t>
            </a:r>
            <a:r>
              <a:rPr lang="en-US" sz="2800" dirty="0" smtClean="0"/>
              <a:t>attendance</a:t>
            </a:r>
          </a:p>
          <a:p>
            <a:pPr marL="914400" lvl="1" indent="-457200"/>
            <a:r>
              <a:rPr lang="en-US" sz="2800" dirty="0" smtClean="0"/>
              <a:t>DPT3/ </a:t>
            </a:r>
            <a:r>
              <a:rPr lang="en-US" sz="2800" dirty="0"/>
              <a:t>Pentavalent </a:t>
            </a:r>
            <a:r>
              <a:rPr lang="en-US" sz="2800" dirty="0" smtClean="0"/>
              <a:t>vaccination coverage among </a:t>
            </a:r>
            <a:r>
              <a:rPr lang="en-US" sz="2800" dirty="0"/>
              <a:t>children under 1 year of age group</a:t>
            </a:r>
          </a:p>
        </p:txBody>
      </p:sp>
    </p:spTree>
    <p:extLst>
      <p:ext uri="{BB962C8B-B14F-4D97-AF65-F5344CB8AC3E}">
        <p14:creationId xmlns:p14="http://schemas.microsoft.com/office/powerpoint/2010/main" val="147342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a:t>
            </a:r>
            <a:r>
              <a:rPr lang="en-US" b="1" dirty="0" smtClean="0">
                <a:solidFill>
                  <a:srgbClr val="C00000"/>
                </a:solidFill>
                <a:latin typeface="Calibri"/>
                <a:ea typeface="Calibri"/>
              </a:rPr>
              <a:t>Response </a:t>
            </a:r>
            <a:r>
              <a:rPr lang="en-US" sz="3600" b="1" i="1" dirty="0">
                <a:solidFill>
                  <a:srgbClr val="C00000"/>
                </a:solidFill>
                <a:latin typeface="Calibri"/>
                <a:ea typeface="Calibri"/>
              </a:rPr>
              <a:t>(Cont’d</a:t>
            </a:r>
            <a:r>
              <a:rPr lang="en-US" sz="3600" i="1" dirty="0">
                <a:solidFill>
                  <a:srgbClr val="C00000"/>
                </a:solidFill>
                <a:latin typeface="Calibri"/>
                <a:ea typeface="Calibri"/>
              </a:rPr>
              <a:t>)</a:t>
            </a:r>
            <a:endParaRPr lang="en-US" sz="3600" dirty="0">
              <a:solidFill>
                <a:srgbClr val="C00000"/>
              </a:solidFill>
              <a:latin typeface="Calibri"/>
              <a:ea typeface="Calibri"/>
            </a:endParaRPr>
          </a:p>
        </p:txBody>
      </p:sp>
      <p:sp>
        <p:nvSpPr>
          <p:cNvPr id="21507" name="Content Placeholder 2"/>
          <p:cNvSpPr>
            <a:spLocks noGrp="1"/>
          </p:cNvSpPr>
          <p:nvPr>
            <p:ph idx="1"/>
          </p:nvPr>
        </p:nvSpPr>
        <p:spPr>
          <a:xfrm>
            <a:off x="381000" y="1910109"/>
            <a:ext cx="8266881" cy="4490691"/>
          </a:xfrm>
        </p:spPr>
        <p:txBody>
          <a:bodyPr>
            <a:noAutofit/>
          </a:bodyPr>
          <a:lstStyle/>
          <a:p>
            <a:pPr marL="800100" lvl="1" indent="-342900"/>
            <a:r>
              <a:rPr lang="en-US" sz="2800" dirty="0" smtClean="0"/>
              <a:t>Measles </a:t>
            </a:r>
            <a:r>
              <a:rPr lang="en-US" sz="2800" dirty="0"/>
              <a:t>immunization coverage (MCV1</a:t>
            </a:r>
            <a:r>
              <a:rPr lang="en-US" sz="2800" dirty="0" smtClean="0"/>
              <a:t>)</a:t>
            </a:r>
          </a:p>
          <a:p>
            <a:pPr marL="800100" lvl="1" indent="-342900"/>
            <a:r>
              <a:rPr lang="en-US" sz="2800" dirty="0" smtClean="0"/>
              <a:t>Percentage </a:t>
            </a:r>
            <a:r>
              <a:rPr lang="en-US" sz="2800" dirty="0"/>
              <a:t>of suspected malaria cases that have had a diagnostic </a:t>
            </a:r>
            <a:r>
              <a:rPr lang="en-US" sz="2800" dirty="0" smtClean="0"/>
              <a:t>test</a:t>
            </a:r>
          </a:p>
          <a:p>
            <a:pPr marL="800100" lvl="1" indent="-342900"/>
            <a:r>
              <a:rPr lang="en-US" sz="2800" dirty="0" smtClean="0"/>
              <a:t>Percentage </a:t>
            </a:r>
            <a:r>
              <a:rPr lang="en-US" sz="2800" dirty="0"/>
              <a:t>of individuals who slept under an ITN the previous </a:t>
            </a:r>
            <a:r>
              <a:rPr lang="en-US" sz="2800" dirty="0" smtClean="0"/>
              <a:t>night</a:t>
            </a:r>
          </a:p>
          <a:p>
            <a:pPr marL="800100" lvl="1" indent="-342900"/>
            <a:r>
              <a:rPr lang="en-US" sz="2800" dirty="0" smtClean="0"/>
              <a:t>Percentage </a:t>
            </a:r>
            <a:r>
              <a:rPr lang="en-US" sz="2800" dirty="0"/>
              <a:t>of key populations at higher risk (injecting drug users, sex workers, men who have sex with men) who have received an HIV test in the past 12 months and know their results</a:t>
            </a:r>
            <a:endParaRPr lang="en-US" sz="2800" dirty="0" smtClean="0"/>
          </a:p>
          <a:p>
            <a:pPr marL="457200" lvl="1" indent="0">
              <a:buNone/>
            </a:pPr>
            <a:endParaRPr lang="en-US" sz="2800" dirty="0" smtClean="0"/>
          </a:p>
          <a:p>
            <a:pPr marL="457200" lvl="1" indent="0">
              <a:buNone/>
            </a:pPr>
            <a:endParaRPr lang="en-US" sz="2800" dirty="0"/>
          </a:p>
          <a:p>
            <a:pPr marL="457200" lvl="1" indent="0">
              <a:buNone/>
            </a:pPr>
            <a:endParaRPr lang="en-US" sz="2800" dirty="0"/>
          </a:p>
        </p:txBody>
      </p:sp>
    </p:spTree>
    <p:extLst>
      <p:ext uri="{BB962C8B-B14F-4D97-AF65-F5344CB8AC3E}">
        <p14:creationId xmlns:p14="http://schemas.microsoft.com/office/powerpoint/2010/main" val="72292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16632"/>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Health </a:t>
            </a:r>
            <a:r>
              <a:rPr lang="en-US" b="1" dirty="0">
                <a:solidFill>
                  <a:srgbClr val="C00000"/>
                </a:solidFill>
                <a:latin typeface="Calibri"/>
                <a:ea typeface="Calibri"/>
              </a:rPr>
              <a:t>System </a:t>
            </a:r>
            <a:r>
              <a:rPr lang="en-US" b="1" dirty="0" smtClean="0">
                <a:solidFill>
                  <a:srgbClr val="C00000"/>
                </a:solidFill>
                <a:latin typeface="Calibri"/>
                <a:ea typeface="Calibri"/>
              </a:rPr>
              <a:t>Response </a:t>
            </a:r>
            <a:r>
              <a:rPr lang="en-US" sz="3600" b="1" i="1" dirty="0">
                <a:solidFill>
                  <a:srgbClr val="C00000"/>
                </a:solidFill>
                <a:latin typeface="Calibri"/>
                <a:ea typeface="Calibri"/>
              </a:rPr>
              <a:t>(Cont’d)</a:t>
            </a:r>
            <a:endParaRPr lang="en-US" sz="3600" b="1" dirty="0">
              <a:solidFill>
                <a:srgbClr val="C00000"/>
              </a:solidFill>
              <a:latin typeface="Calibri"/>
              <a:ea typeface="Calibri"/>
            </a:endParaRPr>
          </a:p>
        </p:txBody>
      </p:sp>
      <p:sp>
        <p:nvSpPr>
          <p:cNvPr id="21507" name="Content Placeholder 2"/>
          <p:cNvSpPr>
            <a:spLocks noGrp="1"/>
          </p:cNvSpPr>
          <p:nvPr>
            <p:ph idx="1"/>
          </p:nvPr>
        </p:nvSpPr>
        <p:spPr>
          <a:xfrm>
            <a:off x="457200" y="1752601"/>
            <a:ext cx="8266881" cy="2590800"/>
          </a:xfrm>
        </p:spPr>
        <p:txBody>
          <a:bodyPr>
            <a:noAutofit/>
          </a:bodyPr>
          <a:lstStyle/>
          <a:p>
            <a:pPr marL="800100" lvl="1" indent="-342900"/>
            <a:r>
              <a:rPr lang="en-US" sz="2800" dirty="0" smtClean="0"/>
              <a:t>Percentage of eligible adults and children currently receiving ARV therapy among all adults and children living with HIV</a:t>
            </a:r>
          </a:p>
          <a:p>
            <a:pPr marL="800100" lvl="1" indent="-342900"/>
            <a:r>
              <a:rPr lang="en-US" sz="2800" dirty="0" smtClean="0"/>
              <a:t>Treatment success rate of new bacteriologically confirmed TB cases </a:t>
            </a:r>
          </a:p>
          <a:p>
            <a:pPr marL="800100" lvl="1" indent="-342900"/>
            <a:r>
              <a:rPr lang="en-US" sz="2800" dirty="0" smtClean="0"/>
              <a:t>Oral rehydration therapy </a:t>
            </a:r>
          </a:p>
          <a:p>
            <a:pPr marL="800100" lvl="1" indent="-342900"/>
            <a:r>
              <a:rPr lang="en-US" sz="2800" dirty="0" smtClean="0"/>
              <a:t>Service coverage for severe mental disorders</a:t>
            </a:r>
          </a:p>
          <a:p>
            <a:pPr marL="457200" lvl="1" indent="0">
              <a:buNone/>
            </a:pPr>
            <a:endParaRPr lang="en-US" sz="3200" dirty="0"/>
          </a:p>
          <a:p>
            <a:pPr marL="457200" lvl="1" indent="0">
              <a:buNone/>
            </a:pPr>
            <a:endParaRPr lang="en-US" sz="3200" dirty="0"/>
          </a:p>
        </p:txBody>
      </p:sp>
    </p:spTree>
    <p:extLst>
      <p:ext uri="{BB962C8B-B14F-4D97-AF65-F5344CB8AC3E}">
        <p14:creationId xmlns:p14="http://schemas.microsoft.com/office/powerpoint/2010/main" val="1408832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2" name="Title 1"/>
          <p:cNvSpPr>
            <a:spLocks noGrp="1"/>
          </p:cNvSpPr>
          <p:nvPr>
            <p:ph type="title"/>
          </p:nvPr>
        </p:nvSpPr>
        <p:spPr>
          <a:xfrm>
            <a:off x="1219200" y="3429000"/>
            <a:ext cx="7620000" cy="990600"/>
          </a:xfrm>
        </p:spPr>
        <p:txBody>
          <a:bodyPr>
            <a:normAutofit fontScale="90000"/>
          </a:bodyPr>
          <a:lstStyle/>
          <a:p>
            <a:r>
              <a:rPr lang="en-GB" b="1" dirty="0" smtClean="0">
                <a:solidFill>
                  <a:schemeClr val="tx1"/>
                </a:solidFill>
              </a:rPr>
              <a:t>Social </a:t>
            </a:r>
            <a:r>
              <a:rPr lang="en-GB" b="1" dirty="0">
                <a:solidFill>
                  <a:schemeClr val="tx1"/>
                </a:solidFill>
              </a:rPr>
              <a:t>Determinants of Health and the </a:t>
            </a:r>
            <a:r>
              <a:rPr lang="en-GB" b="1" dirty="0" smtClean="0">
                <a:solidFill>
                  <a:schemeClr val="tx1"/>
                </a:solidFill>
              </a:rPr>
              <a:t>Rights-Based Framework</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1"/>
          </p:nvPr>
        </p:nvSpPr>
        <p:spPr/>
        <p:txBody>
          <a:bodyPr>
            <a:normAutofit/>
          </a:bodyPr>
          <a:lstStyle/>
          <a:p>
            <a:endParaRPr lang="en-US" dirty="0"/>
          </a:p>
        </p:txBody>
      </p:sp>
    </p:spTree>
    <p:extLst>
      <p:ext uri="{BB962C8B-B14F-4D97-AF65-F5344CB8AC3E}">
        <p14:creationId xmlns:p14="http://schemas.microsoft.com/office/powerpoint/2010/main" val="115607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Text Box 3"/>
          <p:cNvSpPr txBox="1">
            <a:spLocks noChangeArrowheads="1"/>
          </p:cNvSpPr>
          <p:nvPr/>
        </p:nvSpPr>
        <p:spPr bwMode="auto">
          <a:xfrm>
            <a:off x="1312068" y="5181600"/>
            <a:ext cx="6885781" cy="10556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tIns="0"/>
          <a:lstStyle/>
          <a:p>
            <a:pPr defTabSz="914400" eaLnBrk="1" fontAlgn="auto" hangingPunct="1">
              <a:spcBef>
                <a:spcPts val="0"/>
              </a:spcBef>
              <a:spcAft>
                <a:spcPts val="0"/>
              </a:spcAft>
              <a:buClrTx/>
              <a:buSzTx/>
              <a:buFontTx/>
              <a:buNone/>
              <a:defRPr/>
            </a:pPr>
            <a:endParaRPr lang="en-US" sz="1000" dirty="0">
              <a:solidFill>
                <a:prstClr val="black"/>
              </a:solidFill>
            </a:endParaRPr>
          </a:p>
          <a:p>
            <a:pPr defTabSz="914400" eaLnBrk="1" fontAlgn="auto" hangingPunct="1">
              <a:spcBef>
                <a:spcPts val="0"/>
              </a:spcBef>
              <a:spcAft>
                <a:spcPts val="0"/>
              </a:spcAft>
              <a:buClrTx/>
              <a:buSzTx/>
              <a:buFontTx/>
              <a:buNone/>
              <a:defRPr/>
            </a:pPr>
            <a:r>
              <a:rPr lang="en-US" sz="1800" dirty="0">
                <a:solidFill>
                  <a:prstClr val="black"/>
                </a:solidFill>
              </a:rPr>
              <a:t>SOCIAL DETERMINANTS OF HEALTH AND HEALTH INEQUITIES </a:t>
            </a:r>
          </a:p>
          <a:p>
            <a:pPr algn="l" defTabSz="914400" eaLnBrk="1" fontAlgn="auto" hangingPunct="1">
              <a:spcBef>
                <a:spcPts val="0"/>
              </a:spcBef>
              <a:spcAft>
                <a:spcPts val="0"/>
              </a:spcAft>
              <a:buClrTx/>
              <a:buSzTx/>
              <a:buFontTx/>
              <a:buNone/>
              <a:defRPr/>
            </a:pPr>
            <a:endParaRPr lang="en-US" sz="1800" dirty="0">
              <a:solidFill>
                <a:prstClr val="black"/>
              </a:solidFill>
            </a:endParaRPr>
          </a:p>
        </p:txBody>
      </p:sp>
      <p:sp>
        <p:nvSpPr>
          <p:cNvPr id="465924" name="AutoShape 4"/>
          <p:cNvSpPr>
            <a:spLocks noChangeArrowheads="1"/>
          </p:cNvSpPr>
          <p:nvPr/>
        </p:nvSpPr>
        <p:spPr bwMode="auto">
          <a:xfrm>
            <a:off x="2972665" y="5709444"/>
            <a:ext cx="3083186" cy="322263"/>
          </a:xfrm>
          <a:prstGeom prst="rightArrow">
            <a:avLst>
              <a:gd name="adj1" fmla="val 50000"/>
              <a:gd name="adj2" fmla="val 266009"/>
            </a:avLst>
          </a:prstGeom>
          <a:solidFill>
            <a:schemeClr val="tx2">
              <a:lumMod val="75000"/>
            </a:schemeClr>
          </a:solidFill>
          <a:ln>
            <a:headEnd/>
            <a:tailEnd/>
          </a:ln>
        </p:spPr>
        <p:style>
          <a:lnRef idx="1">
            <a:schemeClr val="accent5"/>
          </a:lnRef>
          <a:fillRef idx="3">
            <a:schemeClr val="accent5"/>
          </a:fillRef>
          <a:effectRef idx="2">
            <a:schemeClr val="accent5"/>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25" name="Text Box 5"/>
          <p:cNvSpPr txBox="1">
            <a:spLocks noChangeArrowheads="1"/>
          </p:cNvSpPr>
          <p:nvPr/>
        </p:nvSpPr>
        <p:spPr bwMode="auto">
          <a:xfrm>
            <a:off x="638499" y="798513"/>
            <a:ext cx="1517326" cy="41132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0" rIns="0"/>
          <a:lstStyle>
            <a:lvl1pPr eaLnBrk="0" hangingPunct="0">
              <a:defRPr b="1">
                <a:solidFill>
                  <a:srgbClr val="FFFF00"/>
                </a:solidFill>
                <a:latin typeface="Arial" pitchFamily="34" charset="0"/>
                <a:cs typeface="Arial" pitchFamily="34" charset="0"/>
              </a:defRPr>
            </a:lvl1pPr>
            <a:lvl2pPr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defTabSz="914400" eaLnBrk="1" fontAlgn="auto" hangingPunct="1">
              <a:spcBef>
                <a:spcPts val="0"/>
              </a:spcBef>
              <a:spcAft>
                <a:spcPts val="0"/>
              </a:spcAft>
              <a:buClrTx/>
              <a:buSzTx/>
              <a:buFontTx/>
              <a:buNone/>
            </a:pPr>
            <a:r>
              <a:rPr lang="en-GB" sz="1400">
                <a:solidFill>
                  <a:srgbClr val="000000"/>
                </a:solidFill>
                <a:latin typeface="Times New Roman" pitchFamily="18" charset="0"/>
              </a:rPr>
              <a:t>SOCIOECONOMIC</a:t>
            </a:r>
          </a:p>
          <a:p>
            <a:pPr defTabSz="914400" eaLnBrk="1" fontAlgn="auto" hangingPunct="1">
              <a:spcBef>
                <a:spcPts val="0"/>
              </a:spcBef>
              <a:spcAft>
                <a:spcPts val="0"/>
              </a:spcAft>
              <a:buClrTx/>
              <a:buSzTx/>
              <a:buFontTx/>
              <a:buNone/>
            </a:pPr>
            <a:r>
              <a:rPr lang="en-GB" sz="1400">
                <a:solidFill>
                  <a:srgbClr val="000000"/>
                </a:solidFill>
                <a:latin typeface="Times New Roman" pitchFamily="18" charset="0"/>
              </a:rPr>
              <a:t>&amp; POLITICAL </a:t>
            </a:r>
          </a:p>
          <a:p>
            <a:pPr defTabSz="914400" eaLnBrk="1" fontAlgn="auto" hangingPunct="1">
              <a:spcBef>
                <a:spcPts val="0"/>
              </a:spcBef>
              <a:spcAft>
                <a:spcPts val="0"/>
              </a:spcAft>
              <a:buClrTx/>
              <a:buSzTx/>
              <a:buFontTx/>
              <a:buNone/>
            </a:pPr>
            <a:r>
              <a:rPr lang="en-GB" sz="1400">
                <a:solidFill>
                  <a:srgbClr val="000000"/>
                </a:solidFill>
                <a:latin typeface="Times New Roman" pitchFamily="18" charset="0"/>
              </a:rPr>
              <a:t>CONTEXT</a:t>
            </a: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marL="457200" lvl="1" indent="0" algn="l" defTabSz="914400" eaLnBrk="1" fontAlgn="auto" hangingPunct="1">
              <a:spcBef>
                <a:spcPts val="0"/>
              </a:spcBef>
              <a:spcAft>
                <a:spcPts val="0"/>
              </a:spcAft>
              <a:buClrTx/>
              <a:buSzTx/>
              <a:buFontTx/>
              <a:buNone/>
            </a:pPr>
            <a:r>
              <a:rPr lang="en-GB" sz="1200">
                <a:solidFill>
                  <a:srgbClr val="000000"/>
                </a:solidFill>
                <a:latin typeface="Times New Roman" pitchFamily="18" charset="0"/>
              </a:rPr>
              <a:t> </a:t>
            </a: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defTabSz="914400" eaLnBrk="1" fontAlgn="auto" hangingPunct="1">
              <a:spcBef>
                <a:spcPts val="0"/>
              </a:spcBef>
              <a:spcAft>
                <a:spcPts val="0"/>
              </a:spcAft>
              <a:buClrTx/>
              <a:buSzTx/>
              <a:buFontTx/>
              <a:buNone/>
            </a:pPr>
            <a:endParaRPr lang="en-GB" sz="1200">
              <a:solidFill>
                <a:srgbClr val="000000"/>
              </a:solidFill>
              <a:latin typeface="Times New Roman" pitchFamily="18" charset="0"/>
            </a:endParaRPr>
          </a:p>
          <a:p>
            <a:pPr algn="l" defTabSz="914400" eaLnBrk="1" fontAlgn="auto" hangingPunct="1">
              <a:spcBef>
                <a:spcPts val="0"/>
              </a:spcBef>
              <a:spcAft>
                <a:spcPts val="0"/>
              </a:spcAft>
              <a:buClrTx/>
              <a:buSzTx/>
              <a:buFontTx/>
              <a:buNone/>
            </a:pPr>
            <a:endParaRPr lang="en-US" sz="1800" b="0">
              <a:solidFill>
                <a:srgbClr val="000000"/>
              </a:solidFill>
            </a:endParaRPr>
          </a:p>
        </p:txBody>
      </p:sp>
      <p:sp>
        <p:nvSpPr>
          <p:cNvPr id="465926" name="Text Box 6"/>
          <p:cNvSpPr txBox="1">
            <a:spLocks noChangeArrowheads="1"/>
          </p:cNvSpPr>
          <p:nvPr/>
        </p:nvSpPr>
        <p:spPr bwMode="auto">
          <a:xfrm>
            <a:off x="692164" y="1711325"/>
            <a:ext cx="1358885" cy="344488"/>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r>
              <a:rPr lang="en-US" sz="1600">
                <a:solidFill>
                  <a:srgbClr val="000000"/>
                </a:solidFill>
                <a:latin typeface="Times New Roman" pitchFamily="18" charset="0"/>
              </a:rPr>
              <a:t>Governance</a:t>
            </a:r>
            <a:endParaRPr lang="en-US" sz="1600" b="0">
              <a:solidFill>
                <a:srgbClr val="000000"/>
              </a:solidFill>
            </a:endParaRPr>
          </a:p>
        </p:txBody>
      </p:sp>
      <p:sp>
        <p:nvSpPr>
          <p:cNvPr id="465927" name="Text Box 7"/>
          <p:cNvSpPr txBox="1">
            <a:spLocks noChangeArrowheads="1"/>
          </p:cNvSpPr>
          <p:nvPr/>
        </p:nvSpPr>
        <p:spPr bwMode="auto">
          <a:xfrm>
            <a:off x="692164" y="2382838"/>
            <a:ext cx="1358885" cy="1371600"/>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r>
              <a:rPr lang="en-US" sz="1600" dirty="0">
                <a:solidFill>
                  <a:srgbClr val="000000"/>
                </a:solidFill>
                <a:latin typeface="Times New Roman" pitchFamily="18" charset="0"/>
              </a:rPr>
              <a:t>Policy</a:t>
            </a:r>
          </a:p>
          <a:p>
            <a:pPr defTabSz="914400" eaLnBrk="1" fontAlgn="auto" hangingPunct="1">
              <a:spcBef>
                <a:spcPts val="0"/>
              </a:spcBef>
              <a:spcAft>
                <a:spcPts val="0"/>
              </a:spcAft>
              <a:buClrTx/>
              <a:buSzTx/>
              <a:buFontTx/>
              <a:buNone/>
            </a:pPr>
            <a:endParaRPr lang="en-US" sz="1000" dirty="0">
              <a:solidFill>
                <a:srgbClr val="000000"/>
              </a:solidFill>
              <a:latin typeface="Times New Roman" pitchFamily="18" charset="0"/>
            </a:endParaRPr>
          </a:p>
          <a:p>
            <a:pPr defTabSz="914400" eaLnBrk="1" fontAlgn="auto" hangingPunct="1">
              <a:spcBef>
                <a:spcPts val="0"/>
              </a:spcBef>
              <a:spcAft>
                <a:spcPts val="0"/>
              </a:spcAft>
              <a:buClrTx/>
              <a:buSzTx/>
              <a:buFontTx/>
              <a:buNone/>
            </a:pPr>
            <a:r>
              <a:rPr lang="en-US" sz="1300" dirty="0">
                <a:solidFill>
                  <a:srgbClr val="000000"/>
                </a:solidFill>
                <a:latin typeface="Times New Roman" pitchFamily="18" charset="0"/>
              </a:rPr>
              <a:t>Macroeconomic</a:t>
            </a:r>
          </a:p>
          <a:p>
            <a:pPr defTabSz="914400" eaLnBrk="1" fontAlgn="auto" hangingPunct="1">
              <a:spcBef>
                <a:spcPts val="0"/>
              </a:spcBef>
              <a:spcAft>
                <a:spcPts val="0"/>
              </a:spcAft>
              <a:buClrTx/>
              <a:buSzTx/>
              <a:buFontTx/>
              <a:buNone/>
            </a:pPr>
            <a:endParaRPr lang="en-US" sz="800" dirty="0">
              <a:solidFill>
                <a:srgbClr val="000000"/>
              </a:solidFill>
              <a:latin typeface="Times New Roman" pitchFamily="18" charset="0"/>
            </a:endParaRPr>
          </a:p>
          <a:p>
            <a:pPr defTabSz="914400" eaLnBrk="1" fontAlgn="auto" hangingPunct="1">
              <a:spcBef>
                <a:spcPts val="0"/>
              </a:spcBef>
              <a:spcAft>
                <a:spcPts val="0"/>
              </a:spcAft>
              <a:buClrTx/>
              <a:buSzTx/>
              <a:buFontTx/>
              <a:buNone/>
            </a:pPr>
            <a:r>
              <a:rPr lang="en-US" sz="1400" dirty="0">
                <a:solidFill>
                  <a:srgbClr val="000000"/>
                </a:solidFill>
                <a:latin typeface="Times New Roman" pitchFamily="18" charset="0"/>
              </a:rPr>
              <a:t>Social </a:t>
            </a:r>
          </a:p>
          <a:p>
            <a:pPr defTabSz="914400" eaLnBrk="1" fontAlgn="auto" hangingPunct="1">
              <a:spcBef>
                <a:spcPts val="0"/>
              </a:spcBef>
              <a:spcAft>
                <a:spcPts val="0"/>
              </a:spcAft>
              <a:buClrTx/>
              <a:buSzTx/>
              <a:buFontTx/>
              <a:buNone/>
            </a:pPr>
            <a:endParaRPr lang="en-US" sz="800" dirty="0">
              <a:solidFill>
                <a:srgbClr val="000000"/>
              </a:solidFill>
              <a:latin typeface="Times New Roman" pitchFamily="18" charset="0"/>
            </a:endParaRPr>
          </a:p>
          <a:p>
            <a:pPr defTabSz="914400" eaLnBrk="1" fontAlgn="auto" hangingPunct="1">
              <a:spcBef>
                <a:spcPts val="0"/>
              </a:spcBef>
              <a:spcAft>
                <a:spcPts val="0"/>
              </a:spcAft>
              <a:buClrTx/>
              <a:buSzTx/>
              <a:buFontTx/>
              <a:buNone/>
            </a:pPr>
            <a:r>
              <a:rPr lang="en-US" sz="1400" dirty="0">
                <a:solidFill>
                  <a:srgbClr val="000000"/>
                </a:solidFill>
                <a:latin typeface="Times New Roman" pitchFamily="18" charset="0"/>
              </a:rPr>
              <a:t>Health</a:t>
            </a:r>
            <a:endParaRPr lang="en-US" sz="1400" dirty="0">
              <a:solidFill>
                <a:srgbClr val="000000"/>
              </a:solidFill>
            </a:endParaRPr>
          </a:p>
        </p:txBody>
      </p:sp>
      <p:sp>
        <p:nvSpPr>
          <p:cNvPr id="465928" name="Text Box 8"/>
          <p:cNvSpPr txBox="1">
            <a:spLocks noChangeArrowheads="1"/>
          </p:cNvSpPr>
          <p:nvPr/>
        </p:nvSpPr>
        <p:spPr bwMode="auto">
          <a:xfrm>
            <a:off x="692164" y="4111625"/>
            <a:ext cx="1358885" cy="685800"/>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r>
              <a:rPr lang="en-US" sz="1400">
                <a:solidFill>
                  <a:srgbClr val="000000"/>
                </a:solidFill>
                <a:latin typeface="Times New Roman" pitchFamily="18" charset="0"/>
              </a:rPr>
              <a:t>Cultural and Societal norms and values</a:t>
            </a:r>
            <a:endParaRPr lang="en-US" sz="1400" b="0">
              <a:solidFill>
                <a:srgbClr val="000000"/>
              </a:solidFill>
            </a:endParaRPr>
          </a:p>
        </p:txBody>
      </p:sp>
      <p:sp>
        <p:nvSpPr>
          <p:cNvPr id="465929" name="AutoShape 9"/>
          <p:cNvSpPr>
            <a:spLocks noChangeArrowheads="1"/>
          </p:cNvSpPr>
          <p:nvPr/>
        </p:nvSpPr>
        <p:spPr bwMode="auto">
          <a:xfrm>
            <a:off x="2174397" y="1939925"/>
            <a:ext cx="165578" cy="458788"/>
          </a:xfrm>
          <a:prstGeom prst="rightArrow">
            <a:avLst>
              <a:gd name="adj1" fmla="val 50176"/>
              <a:gd name="adj2" fmla="val 48278"/>
            </a:avLst>
          </a:prstGeom>
          <a:solidFill>
            <a:schemeClr val="accent1">
              <a:lumMod val="40000"/>
              <a:lumOff val="60000"/>
            </a:schemeClr>
          </a:solidFill>
          <a:ln>
            <a:headEnd/>
            <a:tailEnd/>
          </a:ln>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0" name="AutoShape 10"/>
          <p:cNvSpPr>
            <a:spLocks noChangeArrowheads="1"/>
          </p:cNvSpPr>
          <p:nvPr/>
        </p:nvSpPr>
        <p:spPr bwMode="auto">
          <a:xfrm rot="10800000">
            <a:off x="2174397" y="2513013"/>
            <a:ext cx="165578" cy="455612"/>
          </a:xfrm>
          <a:prstGeom prst="rightArrow">
            <a:avLst>
              <a:gd name="adj1" fmla="val 45648"/>
              <a:gd name="adj2" fmla="val 48278"/>
            </a:avLst>
          </a:prstGeom>
          <a:ln>
            <a:headEnd/>
            <a:tailEnd/>
          </a:ln>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1" name="AutoShape 11"/>
          <p:cNvSpPr>
            <a:spLocks noChangeArrowheads="1"/>
          </p:cNvSpPr>
          <p:nvPr/>
        </p:nvSpPr>
        <p:spPr bwMode="auto">
          <a:xfrm>
            <a:off x="2174397" y="3084513"/>
            <a:ext cx="165578" cy="457200"/>
          </a:xfrm>
          <a:prstGeom prst="rightArrow">
            <a:avLst>
              <a:gd name="adj1" fmla="val 50000"/>
              <a:gd name="adj2" fmla="val 54310"/>
            </a:avLst>
          </a:prstGeom>
          <a:solidFill>
            <a:schemeClr val="accent1">
              <a:lumMod val="40000"/>
              <a:lumOff val="60000"/>
            </a:schemeClr>
          </a:solidFill>
          <a:ln>
            <a:headEnd/>
            <a:tailEnd/>
          </a:ln>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2" name="AutoShape 12"/>
          <p:cNvSpPr>
            <a:spLocks noChangeArrowheads="1"/>
          </p:cNvSpPr>
          <p:nvPr/>
        </p:nvSpPr>
        <p:spPr bwMode="auto">
          <a:xfrm rot="10800000">
            <a:off x="2174397" y="3770313"/>
            <a:ext cx="165578" cy="457200"/>
          </a:xfrm>
          <a:prstGeom prst="rightArrow">
            <a:avLst>
              <a:gd name="adj1" fmla="val 50000"/>
              <a:gd name="adj2" fmla="val 54315"/>
            </a:avLst>
          </a:prstGeom>
          <a:ln>
            <a:headEnd/>
            <a:tailEnd/>
          </a:ln>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3" name="Rectangle 13"/>
          <p:cNvSpPr>
            <a:spLocks noChangeArrowheads="1"/>
          </p:cNvSpPr>
          <p:nvPr/>
        </p:nvSpPr>
        <p:spPr bwMode="auto">
          <a:xfrm>
            <a:off x="2339975" y="1844675"/>
            <a:ext cx="2016127" cy="2971800"/>
          </a:xfrm>
          <a:prstGeom prst="rect">
            <a:avLst/>
          </a:prstGeom>
          <a:solidFill>
            <a:schemeClr val="tx2">
              <a:lumMod val="40000"/>
              <a:lumOff val="60000"/>
            </a:schemeClr>
          </a:solidFill>
          <a:ln/>
          <a:extLst/>
        </p:spPr>
        <p:style>
          <a:lnRef idx="3">
            <a:schemeClr val="lt1"/>
          </a:lnRef>
          <a:fillRef idx="1">
            <a:schemeClr val="accent5"/>
          </a:fillRef>
          <a:effectRef idx="1">
            <a:schemeClr val="accent5"/>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4" name="Text Box 14"/>
          <p:cNvSpPr txBox="1">
            <a:spLocks noChangeArrowheads="1"/>
          </p:cNvSpPr>
          <p:nvPr/>
        </p:nvSpPr>
        <p:spPr bwMode="auto">
          <a:xfrm>
            <a:off x="2486602" y="3220651"/>
            <a:ext cx="1722872" cy="1375131"/>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r>
              <a:rPr lang="en-GB" sz="1600" dirty="0">
                <a:solidFill>
                  <a:srgbClr val="000000"/>
                </a:solidFill>
                <a:latin typeface="Times New Roman" panose="02020603050405020304" pitchFamily="18" charset="0"/>
                <a:cs typeface="Times New Roman" panose="02020603050405020304" pitchFamily="18" charset="0"/>
              </a:rPr>
              <a:t>Education</a:t>
            </a:r>
          </a:p>
          <a:p>
            <a:pPr defTabSz="914400" eaLnBrk="1" fontAlgn="auto" hangingPunct="1">
              <a:spcBef>
                <a:spcPts val="0"/>
              </a:spcBef>
              <a:spcAft>
                <a:spcPts val="0"/>
              </a:spcAft>
              <a:buClrTx/>
              <a:buSzTx/>
              <a:buFontTx/>
              <a:buNone/>
            </a:pPr>
            <a:r>
              <a:rPr lang="en-GB" sz="1600" dirty="0" smtClean="0">
                <a:solidFill>
                  <a:srgbClr val="000000"/>
                </a:solidFill>
                <a:latin typeface="Times New Roman" panose="02020603050405020304" pitchFamily="18" charset="0"/>
                <a:cs typeface="Times New Roman" panose="02020603050405020304" pitchFamily="18" charset="0"/>
              </a:rPr>
              <a:t>Occupation</a:t>
            </a:r>
            <a:endParaRPr lang="en-GB" sz="1600" dirty="0">
              <a:solidFill>
                <a:srgbClr val="000000"/>
              </a:solidFill>
              <a:latin typeface="Times New Roman" panose="02020603050405020304" pitchFamily="18" charset="0"/>
              <a:cs typeface="Times New Roman" panose="02020603050405020304" pitchFamily="18" charset="0"/>
            </a:endParaRPr>
          </a:p>
          <a:p>
            <a:pPr defTabSz="914400" eaLnBrk="1" fontAlgn="auto" hangingPunct="1">
              <a:spcBef>
                <a:spcPts val="0"/>
              </a:spcBef>
              <a:spcAft>
                <a:spcPts val="0"/>
              </a:spcAft>
              <a:buClrTx/>
              <a:buSzTx/>
              <a:buFontTx/>
              <a:buNone/>
            </a:pPr>
            <a:r>
              <a:rPr lang="en-GB" sz="1600" dirty="0" smtClean="0">
                <a:solidFill>
                  <a:srgbClr val="000000"/>
                </a:solidFill>
                <a:latin typeface="Times New Roman" panose="02020603050405020304" pitchFamily="18" charset="0"/>
                <a:cs typeface="Times New Roman" panose="02020603050405020304" pitchFamily="18" charset="0"/>
              </a:rPr>
              <a:t>Income</a:t>
            </a:r>
            <a:endParaRPr lang="en-GB" sz="1600" dirty="0">
              <a:solidFill>
                <a:srgbClr val="000000"/>
              </a:solidFill>
              <a:latin typeface="Times New Roman" panose="02020603050405020304" pitchFamily="18" charset="0"/>
              <a:cs typeface="Times New Roman" panose="02020603050405020304" pitchFamily="18" charset="0"/>
            </a:endParaRPr>
          </a:p>
          <a:p>
            <a:pPr defTabSz="914400" eaLnBrk="1" fontAlgn="auto" hangingPunct="1">
              <a:spcBef>
                <a:spcPts val="0"/>
              </a:spcBef>
              <a:spcAft>
                <a:spcPts val="0"/>
              </a:spcAft>
              <a:buClrTx/>
              <a:buSzTx/>
              <a:buFontTx/>
              <a:buNone/>
            </a:pPr>
            <a:r>
              <a:rPr lang="en-GB" sz="1600" dirty="0" smtClean="0">
                <a:solidFill>
                  <a:srgbClr val="000000"/>
                </a:solidFill>
                <a:latin typeface="Times New Roman" panose="02020603050405020304" pitchFamily="18" charset="0"/>
                <a:cs typeface="Times New Roman" panose="02020603050405020304" pitchFamily="18" charset="0"/>
              </a:rPr>
              <a:t>Gender</a:t>
            </a:r>
            <a:endParaRPr lang="en-GB" sz="1600" dirty="0">
              <a:solidFill>
                <a:srgbClr val="000000"/>
              </a:solidFill>
              <a:latin typeface="Times New Roman" panose="02020603050405020304" pitchFamily="18" charset="0"/>
              <a:cs typeface="Times New Roman" panose="02020603050405020304" pitchFamily="18" charset="0"/>
            </a:endParaRPr>
          </a:p>
          <a:p>
            <a:pPr defTabSz="914400" eaLnBrk="1" fontAlgn="auto" hangingPunct="1">
              <a:spcBef>
                <a:spcPts val="0"/>
              </a:spcBef>
              <a:spcAft>
                <a:spcPts val="0"/>
              </a:spcAft>
              <a:buClrTx/>
              <a:buSzTx/>
              <a:buFontTx/>
              <a:buNone/>
            </a:pPr>
            <a:r>
              <a:rPr lang="en-GB" sz="1600" dirty="0" smtClean="0">
                <a:solidFill>
                  <a:srgbClr val="000000"/>
                </a:solidFill>
                <a:latin typeface="Times New Roman" panose="02020603050405020304" pitchFamily="18" charset="0"/>
                <a:cs typeface="Times New Roman" panose="02020603050405020304" pitchFamily="18" charset="0"/>
              </a:rPr>
              <a:t>Ethnicity </a:t>
            </a:r>
            <a:r>
              <a:rPr lang="en-GB" sz="1600" dirty="0">
                <a:solidFill>
                  <a:srgbClr val="000000"/>
                </a:solidFill>
                <a:latin typeface="Times New Roman" panose="02020603050405020304" pitchFamily="18" charset="0"/>
                <a:cs typeface="Times New Roman" panose="02020603050405020304" pitchFamily="18" charset="0"/>
              </a:rPr>
              <a:t>/ Race</a:t>
            </a:r>
          </a:p>
          <a:p>
            <a:pPr algn="l" defTabSz="914400" eaLnBrk="1" fontAlgn="auto" hangingPunct="1">
              <a:spcBef>
                <a:spcPts val="0"/>
              </a:spcBef>
              <a:spcAft>
                <a:spcPts val="0"/>
              </a:spcAft>
              <a:buClrTx/>
              <a:buSzTx/>
              <a:buFontTx/>
              <a:buNone/>
            </a:pPr>
            <a:endParaRPr lang="en-US" sz="1600" b="0" dirty="0">
              <a:solidFill>
                <a:srgbClr val="000000"/>
              </a:solidFill>
            </a:endParaRPr>
          </a:p>
        </p:txBody>
      </p:sp>
      <p:sp>
        <p:nvSpPr>
          <p:cNvPr id="465935" name="Text Box 15"/>
          <p:cNvSpPr txBox="1">
            <a:spLocks noChangeArrowheads="1"/>
          </p:cNvSpPr>
          <p:nvPr/>
        </p:nvSpPr>
        <p:spPr bwMode="auto">
          <a:xfrm>
            <a:off x="2433547" y="1933902"/>
            <a:ext cx="1722872" cy="531812"/>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endParaRPr lang="fr-FR" sz="800" dirty="0">
              <a:solidFill>
                <a:srgbClr val="000000"/>
              </a:solidFill>
            </a:endParaRPr>
          </a:p>
          <a:p>
            <a:pPr defTabSz="914400" eaLnBrk="1" fontAlgn="auto" hangingPunct="1">
              <a:spcBef>
                <a:spcPts val="0"/>
              </a:spcBef>
              <a:spcAft>
                <a:spcPts val="0"/>
              </a:spcAft>
              <a:buClrTx/>
              <a:buSzTx/>
              <a:buFontTx/>
              <a:buNone/>
            </a:pPr>
            <a:r>
              <a:rPr lang="fr-FR" sz="1600" dirty="0">
                <a:solidFill>
                  <a:srgbClr val="000000"/>
                </a:solidFill>
              </a:rPr>
              <a:t>Social Position</a:t>
            </a:r>
            <a:endParaRPr lang="en-US" sz="1600" b="0" dirty="0">
              <a:solidFill>
                <a:srgbClr val="000000"/>
              </a:solidFill>
            </a:endParaRPr>
          </a:p>
        </p:txBody>
      </p:sp>
      <p:sp>
        <p:nvSpPr>
          <p:cNvPr id="465936" name="AutoShape 16"/>
          <p:cNvSpPr>
            <a:spLocks noChangeArrowheads="1"/>
          </p:cNvSpPr>
          <p:nvPr/>
        </p:nvSpPr>
        <p:spPr bwMode="auto">
          <a:xfrm>
            <a:off x="4385078" y="1989140"/>
            <a:ext cx="258360" cy="458787"/>
          </a:xfrm>
          <a:prstGeom prst="rightArrow">
            <a:avLst>
              <a:gd name="adj1" fmla="val 50176"/>
              <a:gd name="adj2" fmla="val 4364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7" name="AutoShape 17"/>
          <p:cNvSpPr>
            <a:spLocks noChangeArrowheads="1"/>
          </p:cNvSpPr>
          <p:nvPr/>
        </p:nvSpPr>
        <p:spPr bwMode="auto">
          <a:xfrm>
            <a:off x="4385078" y="2636838"/>
            <a:ext cx="258360" cy="457200"/>
          </a:xfrm>
          <a:prstGeom prst="rightArrow">
            <a:avLst>
              <a:gd name="adj1" fmla="val 50000"/>
              <a:gd name="adj2" fmla="val 3977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8" name="AutoShape 18"/>
          <p:cNvSpPr>
            <a:spLocks noChangeArrowheads="1"/>
          </p:cNvSpPr>
          <p:nvPr/>
        </p:nvSpPr>
        <p:spPr bwMode="auto">
          <a:xfrm>
            <a:off x="4385078" y="3357563"/>
            <a:ext cx="258360" cy="457200"/>
          </a:xfrm>
          <a:prstGeom prst="rightArrow">
            <a:avLst>
              <a:gd name="adj1" fmla="val 50000"/>
              <a:gd name="adj2" fmla="val 4364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39" name="Rectangle 19"/>
          <p:cNvSpPr>
            <a:spLocks noChangeArrowheads="1"/>
          </p:cNvSpPr>
          <p:nvPr/>
        </p:nvSpPr>
        <p:spPr bwMode="auto">
          <a:xfrm>
            <a:off x="4730227" y="1711325"/>
            <a:ext cx="2608666" cy="3127375"/>
          </a:xfrm>
          <a:prstGeom prst="rect">
            <a:avLst/>
          </a:prstGeom>
          <a:solidFill>
            <a:schemeClr val="accent1">
              <a:lumMod val="20000"/>
              <a:lumOff val="80000"/>
            </a:schemeClr>
          </a:solidFill>
          <a:ln/>
          <a:extLst/>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40" name="Text Box 20"/>
          <p:cNvSpPr txBox="1">
            <a:spLocks noChangeArrowheads="1"/>
          </p:cNvSpPr>
          <p:nvPr/>
        </p:nvSpPr>
        <p:spPr bwMode="auto">
          <a:xfrm>
            <a:off x="4927586" y="2113024"/>
            <a:ext cx="2225728" cy="1694821"/>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lIns="0" rIns="0"/>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l" defTabSz="914400" eaLnBrk="1" fontAlgn="auto" hangingPunct="1">
              <a:spcBef>
                <a:spcPts val="0"/>
              </a:spcBef>
              <a:spcAft>
                <a:spcPts val="0"/>
              </a:spcAft>
              <a:buClrTx/>
              <a:buSzTx/>
              <a:buFontTx/>
              <a:buNone/>
            </a:pPr>
            <a:r>
              <a:rPr lang="en-US" sz="1200" b="0" dirty="0">
                <a:solidFill>
                  <a:srgbClr val="000000"/>
                </a:solidFill>
                <a:latin typeface="Times New Roman" pitchFamily="18" charset="0"/>
              </a:rPr>
              <a:t>     </a:t>
            </a:r>
            <a:endParaRPr lang="en-US" sz="1200" b="0" dirty="0" smtClean="0">
              <a:solidFill>
                <a:srgbClr val="000000"/>
              </a:solidFill>
              <a:latin typeface="Times New Roman" pitchFamily="18" charset="0"/>
            </a:endParaRPr>
          </a:p>
          <a:p>
            <a:pPr algn="l" defTabSz="914400" eaLnBrk="1" fontAlgn="auto" hangingPunct="1">
              <a:spcBef>
                <a:spcPts val="0"/>
              </a:spcBef>
              <a:spcAft>
                <a:spcPts val="0"/>
              </a:spcAft>
              <a:buClrTx/>
              <a:buSzTx/>
              <a:buFont typeface="Arial" panose="020B0604020202020204" pitchFamily="34" charset="0"/>
              <a:buChar char="•"/>
              <a:tabLst>
                <a:tab pos="93663" algn="l"/>
              </a:tabLst>
            </a:pPr>
            <a:r>
              <a:rPr lang="en-US" sz="1600" dirty="0" smtClean="0">
                <a:solidFill>
                  <a:srgbClr val="000000"/>
                </a:solidFill>
                <a:latin typeface="Times New Roman" pitchFamily="18" charset="0"/>
              </a:rPr>
              <a:t>Material </a:t>
            </a:r>
            <a:r>
              <a:rPr lang="en-US" sz="1600" dirty="0">
                <a:solidFill>
                  <a:srgbClr val="000000"/>
                </a:solidFill>
                <a:latin typeface="Times New Roman" pitchFamily="18" charset="0"/>
              </a:rPr>
              <a:t>Circumstances</a:t>
            </a:r>
            <a:r>
              <a:rPr lang="en-GB" sz="1600" dirty="0">
                <a:solidFill>
                  <a:srgbClr val="000000"/>
                </a:solidFill>
                <a:latin typeface="Times New Roman" pitchFamily="18" charset="0"/>
              </a:rPr>
              <a:t> </a:t>
            </a:r>
          </a:p>
          <a:p>
            <a:pPr algn="l" defTabSz="914400" eaLnBrk="1" fontAlgn="auto" hangingPunct="1">
              <a:spcBef>
                <a:spcPts val="0"/>
              </a:spcBef>
              <a:spcAft>
                <a:spcPts val="0"/>
              </a:spcAft>
              <a:buClrTx/>
              <a:buSzTx/>
              <a:buFont typeface="Arial" panose="020B0604020202020204" pitchFamily="34" charset="0"/>
              <a:buChar char="•"/>
              <a:tabLst>
                <a:tab pos="93663" algn="l"/>
              </a:tabLst>
            </a:pPr>
            <a:r>
              <a:rPr lang="en-GB" sz="1600" dirty="0" smtClean="0">
                <a:solidFill>
                  <a:srgbClr val="000000"/>
                </a:solidFill>
                <a:latin typeface="Times New Roman" pitchFamily="18" charset="0"/>
              </a:rPr>
              <a:t>  Social Cohesion</a:t>
            </a:r>
            <a:endParaRPr lang="en-GB" sz="1600" b="0" dirty="0">
              <a:solidFill>
                <a:srgbClr val="000000"/>
              </a:solidFill>
              <a:latin typeface="Times New Roman" pitchFamily="18" charset="0"/>
            </a:endParaRPr>
          </a:p>
          <a:p>
            <a:pPr algn="l" defTabSz="914400" eaLnBrk="1" fontAlgn="auto" hangingPunct="1">
              <a:spcBef>
                <a:spcPts val="0"/>
              </a:spcBef>
              <a:spcAft>
                <a:spcPts val="0"/>
              </a:spcAft>
              <a:buClrTx/>
              <a:buSzTx/>
              <a:buFont typeface="Arial" panose="020B0604020202020204" pitchFamily="34" charset="0"/>
              <a:buChar char="•"/>
              <a:tabLst>
                <a:tab pos="93663" algn="l"/>
                <a:tab pos="177800" algn="l"/>
              </a:tabLst>
            </a:pP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Psychosocial </a:t>
            </a:r>
            <a:r>
              <a:rPr lang="en-US" sz="1600" dirty="0">
                <a:solidFill>
                  <a:srgbClr val="000000"/>
                </a:solidFill>
                <a:latin typeface="Times New Roman" pitchFamily="18" charset="0"/>
              </a:rPr>
              <a:t>Factors</a:t>
            </a:r>
            <a:endParaRPr lang="en-US" sz="1600" b="0" dirty="0">
              <a:solidFill>
                <a:srgbClr val="000000"/>
              </a:solidFill>
              <a:latin typeface="Times New Roman" pitchFamily="18" charset="0"/>
            </a:endParaRPr>
          </a:p>
          <a:p>
            <a:pPr algn="l" defTabSz="914400" eaLnBrk="1" fontAlgn="auto" hangingPunct="1">
              <a:spcBef>
                <a:spcPts val="0"/>
              </a:spcBef>
              <a:spcAft>
                <a:spcPts val="0"/>
              </a:spcAft>
              <a:buClrTx/>
              <a:buSzTx/>
              <a:buFont typeface="Arial" panose="020B0604020202020204" pitchFamily="34" charset="0"/>
              <a:buChar char="•"/>
              <a:tabLst>
                <a:tab pos="93663" algn="l"/>
              </a:tabLst>
            </a:pPr>
            <a:r>
              <a:rPr lang="en-US" sz="1600" b="0" dirty="0" smtClean="0">
                <a:solidFill>
                  <a:srgbClr val="000000"/>
                </a:solidFill>
                <a:latin typeface="Times New Roman" pitchFamily="18" charset="0"/>
              </a:rPr>
              <a:t>  </a:t>
            </a:r>
            <a:r>
              <a:rPr lang="en-US" sz="1600" dirty="0" smtClean="0">
                <a:solidFill>
                  <a:srgbClr val="000000"/>
                </a:solidFill>
                <a:latin typeface="Times New Roman" pitchFamily="18" charset="0"/>
              </a:rPr>
              <a:t>Behaviors </a:t>
            </a:r>
            <a:endParaRPr lang="en-US" sz="1600" dirty="0">
              <a:solidFill>
                <a:srgbClr val="000000"/>
              </a:solidFill>
              <a:latin typeface="Times New Roman" pitchFamily="18" charset="0"/>
            </a:endParaRPr>
          </a:p>
          <a:p>
            <a:pPr algn="l" defTabSz="914400" eaLnBrk="1" fontAlgn="auto" hangingPunct="1">
              <a:spcBef>
                <a:spcPts val="0"/>
              </a:spcBef>
              <a:spcAft>
                <a:spcPts val="0"/>
              </a:spcAft>
              <a:buClrTx/>
              <a:buSzTx/>
              <a:buFont typeface="Arial" panose="020B0604020202020204" pitchFamily="34" charset="0"/>
              <a:buChar char="•"/>
              <a:tabLst>
                <a:tab pos="93663" algn="l"/>
              </a:tabLst>
            </a:pPr>
            <a:r>
              <a:rPr lang="en-US" sz="1600" dirty="0" smtClean="0">
                <a:solidFill>
                  <a:srgbClr val="000000"/>
                </a:solidFill>
                <a:latin typeface="Times New Roman" pitchFamily="18" charset="0"/>
              </a:rPr>
              <a:t>  Biological </a:t>
            </a:r>
            <a:r>
              <a:rPr lang="en-US" sz="1600" dirty="0">
                <a:solidFill>
                  <a:srgbClr val="000000"/>
                </a:solidFill>
                <a:latin typeface="Times New Roman" pitchFamily="18" charset="0"/>
              </a:rPr>
              <a:t>Factors </a:t>
            </a:r>
          </a:p>
          <a:p>
            <a:pPr algn="l" defTabSz="914400" eaLnBrk="1" fontAlgn="auto" hangingPunct="1">
              <a:spcBef>
                <a:spcPts val="0"/>
              </a:spcBef>
              <a:spcAft>
                <a:spcPts val="0"/>
              </a:spcAft>
              <a:buClrTx/>
              <a:buSzTx/>
              <a:buFontTx/>
              <a:buNone/>
            </a:pPr>
            <a:endParaRPr lang="en-US" sz="1800" b="0" dirty="0">
              <a:solidFill>
                <a:srgbClr val="000000"/>
              </a:solidFill>
            </a:endParaRPr>
          </a:p>
        </p:txBody>
      </p:sp>
      <p:sp>
        <p:nvSpPr>
          <p:cNvPr id="465941" name="Text Box 21"/>
          <p:cNvSpPr txBox="1">
            <a:spLocks noChangeArrowheads="1"/>
          </p:cNvSpPr>
          <p:nvPr/>
        </p:nvSpPr>
        <p:spPr bwMode="auto">
          <a:xfrm>
            <a:off x="4927586" y="4227513"/>
            <a:ext cx="2309694" cy="336550"/>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r>
              <a:rPr lang="en-US" sz="1600" dirty="0">
                <a:solidFill>
                  <a:srgbClr val="000000"/>
                </a:solidFill>
                <a:latin typeface="Times New Roman" pitchFamily="18" charset="0"/>
              </a:rPr>
              <a:t>Health Care System</a:t>
            </a:r>
            <a:endParaRPr lang="en-US" sz="1600" dirty="0">
              <a:solidFill>
                <a:srgbClr val="000000"/>
              </a:solidFill>
            </a:endParaRPr>
          </a:p>
        </p:txBody>
      </p:sp>
      <p:sp>
        <p:nvSpPr>
          <p:cNvPr id="465956" name="AutoShape 36"/>
          <p:cNvSpPr>
            <a:spLocks noChangeArrowheads="1"/>
          </p:cNvSpPr>
          <p:nvPr/>
        </p:nvSpPr>
        <p:spPr bwMode="auto">
          <a:xfrm>
            <a:off x="7252104" y="2349500"/>
            <a:ext cx="363988" cy="457200"/>
          </a:xfrm>
          <a:prstGeom prst="rightArrow">
            <a:avLst>
              <a:gd name="adj1" fmla="val 50000"/>
              <a:gd name="adj2" fmla="val 25000"/>
            </a:avLst>
          </a:prstGeom>
          <a:solidFill>
            <a:schemeClr val="tx2">
              <a:lumMod val="60000"/>
              <a:lumOff val="40000"/>
            </a:schemeClr>
          </a:solidFill>
          <a:ln>
            <a:headEnd/>
            <a:tailEnd/>
          </a:ln>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57" name="AutoShape 37"/>
          <p:cNvSpPr>
            <a:spLocks noChangeArrowheads="1"/>
          </p:cNvSpPr>
          <p:nvPr/>
        </p:nvSpPr>
        <p:spPr bwMode="auto">
          <a:xfrm>
            <a:off x="7250995" y="2997364"/>
            <a:ext cx="363988" cy="454025"/>
          </a:xfrm>
          <a:prstGeom prst="rightArrow">
            <a:avLst>
              <a:gd name="adj1" fmla="val 50000"/>
              <a:gd name="adj2" fmla="val 25000"/>
            </a:avLst>
          </a:prstGeom>
          <a:solidFill>
            <a:schemeClr val="tx2">
              <a:lumMod val="60000"/>
              <a:lumOff val="40000"/>
            </a:schemeClr>
          </a:solidFill>
          <a:ln>
            <a:headEnd/>
            <a:tailEnd/>
          </a:ln>
        </p:spPr>
        <p:style>
          <a:lnRef idx="3">
            <a:schemeClr val="lt1"/>
          </a:lnRef>
          <a:fillRef idx="1">
            <a:schemeClr val="accent1"/>
          </a:fillRef>
          <a:effectRef idx="1">
            <a:schemeClr val="accent1"/>
          </a:effectRef>
          <a:fontRef idx="minor">
            <a:schemeClr val="lt1"/>
          </a:fontRef>
        </p:style>
        <p:txBody>
          <a:bodyPr/>
          <a:lstStyle/>
          <a:p>
            <a:pPr algn="l" defTabSz="914400" eaLnBrk="1" fontAlgn="auto" hangingPunct="1">
              <a:spcBef>
                <a:spcPts val="0"/>
              </a:spcBef>
              <a:spcAft>
                <a:spcPts val="0"/>
              </a:spcAft>
              <a:buClrTx/>
              <a:buSzTx/>
              <a:buFontTx/>
              <a:buNone/>
            </a:pPr>
            <a:endParaRPr lang="ar-EG" sz="1800">
              <a:solidFill>
                <a:prstClr val="white"/>
              </a:solidFill>
            </a:endParaRPr>
          </a:p>
        </p:txBody>
      </p:sp>
      <p:sp>
        <p:nvSpPr>
          <p:cNvPr id="465958" name="Text Box 38"/>
          <p:cNvSpPr txBox="1">
            <a:spLocks noChangeArrowheads="1"/>
          </p:cNvSpPr>
          <p:nvPr/>
        </p:nvSpPr>
        <p:spPr bwMode="auto">
          <a:xfrm>
            <a:off x="7604299" y="2276477"/>
            <a:ext cx="1360313" cy="1439863"/>
          </a:xfrm>
          <a:prstGeom prst="rect">
            <a:avLst/>
          </a:prstGeom>
          <a:solidFill>
            <a:srgbClr val="FFFFFF"/>
          </a:solidFill>
          <a:ln w="57150">
            <a:solidFill>
              <a:srgbClr val="000000"/>
            </a:solidFill>
            <a:miter lim="800000"/>
            <a:headEnd/>
            <a:tailEnd/>
          </a:ln>
        </p:spPr>
        <p:txBody>
          <a:bodyPr lIns="0" rIns="0"/>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defTabSz="914400" eaLnBrk="1" fontAlgn="auto" hangingPunct="1">
              <a:spcBef>
                <a:spcPts val="0"/>
              </a:spcBef>
              <a:spcAft>
                <a:spcPts val="0"/>
              </a:spcAft>
              <a:buClrTx/>
              <a:buSzTx/>
              <a:buFontTx/>
              <a:buNone/>
            </a:pPr>
            <a:r>
              <a:rPr lang="en-GB" sz="1600" dirty="0" smtClean="0">
                <a:solidFill>
                  <a:srgbClr val="000000"/>
                </a:solidFill>
              </a:rPr>
              <a:t>Distribution</a:t>
            </a:r>
            <a:endParaRPr lang="en-GB" sz="800" dirty="0" smtClean="0">
              <a:solidFill>
                <a:srgbClr val="000000"/>
              </a:solidFill>
            </a:endParaRPr>
          </a:p>
          <a:p>
            <a:pPr defTabSz="914400" eaLnBrk="1" fontAlgn="auto" hangingPunct="1">
              <a:spcBef>
                <a:spcPts val="0"/>
              </a:spcBef>
              <a:spcAft>
                <a:spcPts val="0"/>
              </a:spcAft>
              <a:buClrTx/>
              <a:buSzTx/>
              <a:buFontTx/>
              <a:buNone/>
            </a:pPr>
            <a:endParaRPr lang="en-GB" sz="800" dirty="0" smtClean="0">
              <a:solidFill>
                <a:srgbClr val="000000"/>
              </a:solidFill>
            </a:endParaRPr>
          </a:p>
          <a:p>
            <a:pPr defTabSz="914400" eaLnBrk="1" fontAlgn="auto" hangingPunct="1">
              <a:spcBef>
                <a:spcPts val="0"/>
              </a:spcBef>
              <a:spcAft>
                <a:spcPts val="0"/>
              </a:spcAft>
              <a:buClrTx/>
              <a:buSzTx/>
              <a:buFontTx/>
              <a:buNone/>
            </a:pPr>
            <a:r>
              <a:rPr lang="en-GB" sz="1600" dirty="0" smtClean="0">
                <a:solidFill>
                  <a:srgbClr val="000000"/>
                </a:solidFill>
              </a:rPr>
              <a:t>Of health</a:t>
            </a:r>
            <a:endParaRPr lang="en-GB" sz="800" dirty="0" smtClean="0">
              <a:solidFill>
                <a:srgbClr val="000000"/>
              </a:solidFill>
            </a:endParaRPr>
          </a:p>
          <a:p>
            <a:pPr defTabSz="914400" eaLnBrk="1" fontAlgn="auto" hangingPunct="1">
              <a:spcBef>
                <a:spcPts val="0"/>
              </a:spcBef>
              <a:spcAft>
                <a:spcPts val="0"/>
              </a:spcAft>
              <a:buClrTx/>
              <a:buSzTx/>
              <a:buFontTx/>
              <a:buNone/>
            </a:pPr>
            <a:endParaRPr lang="en-GB" sz="800" dirty="0" smtClean="0">
              <a:solidFill>
                <a:srgbClr val="000000"/>
              </a:solidFill>
            </a:endParaRPr>
          </a:p>
          <a:p>
            <a:pPr defTabSz="914400" eaLnBrk="1" fontAlgn="auto" hangingPunct="1">
              <a:spcBef>
                <a:spcPts val="0"/>
              </a:spcBef>
              <a:spcAft>
                <a:spcPts val="0"/>
              </a:spcAft>
              <a:buClrTx/>
              <a:buSzTx/>
              <a:buFontTx/>
              <a:buNone/>
            </a:pPr>
            <a:r>
              <a:rPr lang="en-GB" sz="1600" dirty="0" smtClean="0">
                <a:solidFill>
                  <a:srgbClr val="000000"/>
                </a:solidFill>
              </a:rPr>
              <a:t>And</a:t>
            </a:r>
          </a:p>
          <a:p>
            <a:pPr defTabSz="914400" eaLnBrk="1" fontAlgn="auto" hangingPunct="1">
              <a:spcBef>
                <a:spcPts val="0"/>
              </a:spcBef>
              <a:spcAft>
                <a:spcPts val="0"/>
              </a:spcAft>
              <a:buClrTx/>
              <a:buSzTx/>
              <a:buFontTx/>
              <a:buNone/>
            </a:pPr>
            <a:r>
              <a:rPr lang="en-GB" sz="1600" dirty="0" smtClean="0">
                <a:solidFill>
                  <a:srgbClr val="000000"/>
                </a:solidFill>
              </a:rPr>
              <a:t>Well-being </a:t>
            </a:r>
            <a:endParaRPr lang="en-US" sz="1600" b="0" dirty="0">
              <a:solidFill>
                <a:srgbClr val="000000"/>
              </a:solidFill>
            </a:endParaRPr>
          </a:p>
        </p:txBody>
      </p:sp>
      <p:sp>
        <p:nvSpPr>
          <p:cNvPr id="465961" name="Line 41"/>
          <p:cNvSpPr>
            <a:spLocks noChangeShapeType="1"/>
          </p:cNvSpPr>
          <p:nvPr/>
        </p:nvSpPr>
        <p:spPr bwMode="auto">
          <a:xfrm flipV="1">
            <a:off x="7696200" y="1444625"/>
            <a:ext cx="0" cy="80010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pPr algn="l" defTabSz="914400" eaLnBrk="1" fontAlgn="auto" hangingPunct="1">
              <a:spcBef>
                <a:spcPts val="0"/>
              </a:spcBef>
              <a:spcAft>
                <a:spcPts val="0"/>
              </a:spcAft>
              <a:buClrTx/>
              <a:buSzTx/>
              <a:buFontTx/>
              <a:buNone/>
            </a:pPr>
            <a:endParaRPr lang="ar-EG" sz="1800">
              <a:solidFill>
                <a:prstClr val="black"/>
              </a:solidFill>
            </a:endParaRPr>
          </a:p>
        </p:txBody>
      </p:sp>
      <p:sp>
        <p:nvSpPr>
          <p:cNvPr id="465962" name="Line 42"/>
          <p:cNvSpPr>
            <a:spLocks noChangeShapeType="1"/>
          </p:cNvSpPr>
          <p:nvPr/>
        </p:nvSpPr>
        <p:spPr bwMode="auto">
          <a:xfrm flipV="1">
            <a:off x="8284455" y="1171108"/>
            <a:ext cx="0" cy="102870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pPr algn="l" defTabSz="914400" eaLnBrk="1" fontAlgn="auto" hangingPunct="1">
              <a:spcBef>
                <a:spcPts val="0"/>
              </a:spcBef>
              <a:spcAft>
                <a:spcPts val="0"/>
              </a:spcAft>
              <a:buClrTx/>
              <a:buSzTx/>
              <a:buFontTx/>
              <a:buNone/>
            </a:pPr>
            <a:endParaRPr lang="ar-EG" sz="1800">
              <a:solidFill>
                <a:prstClr val="black"/>
              </a:solidFill>
            </a:endParaRPr>
          </a:p>
        </p:txBody>
      </p:sp>
      <p:sp>
        <p:nvSpPr>
          <p:cNvPr id="465963" name="Line 43"/>
          <p:cNvSpPr>
            <a:spLocks noChangeShapeType="1"/>
          </p:cNvSpPr>
          <p:nvPr/>
        </p:nvSpPr>
        <p:spPr bwMode="auto">
          <a:xfrm flipH="1" flipV="1">
            <a:off x="3276600" y="1412875"/>
            <a:ext cx="4464000" cy="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pPr algn="l" defTabSz="914400" eaLnBrk="1" fontAlgn="auto" hangingPunct="1">
              <a:spcBef>
                <a:spcPts val="0"/>
              </a:spcBef>
              <a:spcAft>
                <a:spcPts val="0"/>
              </a:spcAft>
              <a:buClrTx/>
              <a:buSzTx/>
              <a:buFontTx/>
              <a:buNone/>
            </a:pPr>
            <a:endParaRPr lang="ar-EG" sz="1800">
              <a:solidFill>
                <a:prstClr val="black"/>
              </a:solidFill>
            </a:endParaRPr>
          </a:p>
        </p:txBody>
      </p:sp>
      <p:sp>
        <p:nvSpPr>
          <p:cNvPr id="465964" name="Line 44"/>
          <p:cNvSpPr>
            <a:spLocks noChangeShapeType="1"/>
          </p:cNvSpPr>
          <p:nvPr/>
        </p:nvSpPr>
        <p:spPr bwMode="auto">
          <a:xfrm>
            <a:off x="3276600" y="1412875"/>
            <a:ext cx="0" cy="412750"/>
          </a:xfrm>
          <a:prstGeom prst="line">
            <a:avLst/>
          </a:prstGeom>
          <a:ln w="63500">
            <a:headEnd/>
            <a:tailEnd type="triangle"/>
          </a:ln>
          <a:extLst/>
        </p:spPr>
        <p:style>
          <a:lnRef idx="2">
            <a:schemeClr val="accent1"/>
          </a:lnRef>
          <a:fillRef idx="0">
            <a:schemeClr val="accent1"/>
          </a:fillRef>
          <a:effectRef idx="1">
            <a:schemeClr val="accent1"/>
          </a:effectRef>
          <a:fontRef idx="minor">
            <a:schemeClr val="tx1"/>
          </a:fontRef>
        </p:style>
        <p:txBody>
          <a:bodyPr/>
          <a:lstStyle/>
          <a:p>
            <a:pPr algn="l" defTabSz="914400" eaLnBrk="1" fontAlgn="auto" hangingPunct="1">
              <a:spcBef>
                <a:spcPts val="0"/>
              </a:spcBef>
              <a:spcAft>
                <a:spcPts val="0"/>
              </a:spcAft>
              <a:buClrTx/>
              <a:buSzTx/>
              <a:buFontTx/>
              <a:buNone/>
            </a:pPr>
            <a:endParaRPr lang="ar-EG" sz="1800">
              <a:solidFill>
                <a:prstClr val="black"/>
              </a:solidFill>
            </a:endParaRPr>
          </a:p>
        </p:txBody>
      </p:sp>
      <p:sp>
        <p:nvSpPr>
          <p:cNvPr id="465965" name="Line 45"/>
          <p:cNvSpPr>
            <a:spLocks noChangeShapeType="1"/>
          </p:cNvSpPr>
          <p:nvPr/>
        </p:nvSpPr>
        <p:spPr bwMode="auto">
          <a:xfrm flipH="1">
            <a:off x="2075239" y="1134269"/>
            <a:ext cx="6241673" cy="17462"/>
          </a:xfrm>
          <a:prstGeom prst="line">
            <a:avLst/>
          </a:prstGeom>
          <a:ln w="63500">
            <a:headEnd/>
            <a:tailEnd type="triangle"/>
          </a:ln>
          <a:extLst/>
        </p:spPr>
        <p:style>
          <a:lnRef idx="2">
            <a:schemeClr val="accent1"/>
          </a:lnRef>
          <a:fillRef idx="0">
            <a:schemeClr val="accent1"/>
          </a:fillRef>
          <a:effectRef idx="1">
            <a:schemeClr val="accent1"/>
          </a:effectRef>
          <a:fontRef idx="minor">
            <a:schemeClr val="tx1"/>
          </a:fontRef>
        </p:style>
        <p:txBody>
          <a:bodyPr/>
          <a:lstStyle/>
          <a:p>
            <a:pPr algn="l" defTabSz="914400" eaLnBrk="1" fontAlgn="auto" hangingPunct="1">
              <a:spcBef>
                <a:spcPts val="0"/>
              </a:spcBef>
              <a:spcAft>
                <a:spcPts val="0"/>
              </a:spcAft>
              <a:buClrTx/>
              <a:buSzTx/>
              <a:buFontTx/>
              <a:buNone/>
            </a:pPr>
            <a:endParaRPr lang="ar-EG" sz="1800">
              <a:solidFill>
                <a:prstClr val="black"/>
              </a:solidFill>
            </a:endParaRPr>
          </a:p>
        </p:txBody>
      </p:sp>
      <p:sp>
        <p:nvSpPr>
          <p:cNvPr id="3" name="Down Arrow 2"/>
          <p:cNvSpPr/>
          <p:nvPr/>
        </p:nvSpPr>
        <p:spPr>
          <a:xfrm>
            <a:off x="5700033" y="3917950"/>
            <a:ext cx="340417" cy="193675"/>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defTabSz="914400" eaLnBrk="1" fontAlgn="auto" hangingPunct="1">
              <a:spcBef>
                <a:spcPts val="0"/>
              </a:spcBef>
              <a:spcAft>
                <a:spcPts val="0"/>
              </a:spcAft>
              <a:buClrTx/>
              <a:buSzTx/>
              <a:buFontTx/>
              <a:buNone/>
            </a:pPr>
            <a:endParaRPr lang="en-US" sz="1800">
              <a:solidFill>
                <a:prstClr val="white"/>
              </a:solidFill>
            </a:endParaRPr>
          </a:p>
        </p:txBody>
      </p:sp>
      <p:cxnSp>
        <p:nvCxnSpPr>
          <p:cNvPr id="4" name="Straight Connector 3"/>
          <p:cNvCxnSpPr/>
          <p:nvPr/>
        </p:nvCxnSpPr>
        <p:spPr>
          <a:xfrm>
            <a:off x="7252104" y="4395788"/>
            <a:ext cx="945745" cy="0"/>
          </a:xfrm>
          <a:prstGeom prst="line">
            <a:avLst/>
          </a:prstGeom>
          <a:ln w="63500">
            <a:headEnd/>
            <a:tailEnd/>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8197849" y="3807845"/>
            <a:ext cx="0" cy="587943"/>
          </a:xfrm>
          <a:prstGeom prst="straightConnector1">
            <a:avLst/>
          </a:prstGeom>
          <a:ln w="63500">
            <a:headEnd/>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7476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5"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1905000"/>
            <a:ext cx="8686799"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0661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53735"/>
                </a:solidFill>
              </a:rPr>
              <a:t>Vulnerable Populations: Socially Disfavored Populations: </a:t>
            </a:r>
            <a:r>
              <a:rPr lang="en-US" b="1" dirty="0" err="1" smtClean="0">
                <a:solidFill>
                  <a:srgbClr val="953735"/>
                </a:solidFill>
              </a:rPr>
              <a:t>Stratifiers</a:t>
            </a:r>
            <a:endParaRPr lang="en-US" b="1" dirty="0">
              <a:solidFill>
                <a:srgbClr val="953735"/>
              </a:solidFill>
            </a:endParaRPr>
          </a:p>
        </p:txBody>
      </p:sp>
      <p:sp>
        <p:nvSpPr>
          <p:cNvPr id="3" name="Content Placeholder 2"/>
          <p:cNvSpPr>
            <a:spLocks noGrp="1"/>
          </p:cNvSpPr>
          <p:nvPr>
            <p:ph sz="quarter" idx="2"/>
          </p:nvPr>
        </p:nvSpPr>
        <p:spPr>
          <a:xfrm>
            <a:off x="609600" y="1752600"/>
            <a:ext cx="3886200" cy="3581400"/>
          </a:xfrm>
        </p:spPr>
        <p:txBody>
          <a:bodyPr>
            <a:noAutofit/>
          </a:bodyPr>
          <a:lstStyle/>
          <a:p>
            <a:r>
              <a:rPr lang="en-US" sz="2400" dirty="0" smtClean="0"/>
              <a:t>Education attainment:</a:t>
            </a:r>
          </a:p>
          <a:p>
            <a:pPr lvl="1"/>
            <a:r>
              <a:rPr lang="en-US" sz="2400" dirty="0" smtClean="0"/>
              <a:t>Illiterate/Low educational level</a:t>
            </a:r>
          </a:p>
          <a:p>
            <a:r>
              <a:rPr lang="en-US" sz="2400" dirty="0" smtClean="0"/>
              <a:t>Occupation</a:t>
            </a:r>
          </a:p>
          <a:p>
            <a:pPr lvl="1"/>
            <a:r>
              <a:rPr lang="en-US" sz="2400" dirty="0" smtClean="0"/>
              <a:t>Unemployed</a:t>
            </a:r>
          </a:p>
          <a:p>
            <a:r>
              <a:rPr lang="en-US" sz="2400" dirty="0" smtClean="0"/>
              <a:t>Income </a:t>
            </a:r>
          </a:p>
          <a:p>
            <a:pPr lvl="1"/>
            <a:r>
              <a:rPr lang="en-US" sz="2400" dirty="0" smtClean="0"/>
              <a:t>Poor</a:t>
            </a:r>
          </a:p>
          <a:p>
            <a:r>
              <a:rPr lang="en-US" sz="2400" dirty="0" smtClean="0"/>
              <a:t>Gender norms</a:t>
            </a:r>
          </a:p>
          <a:p>
            <a:pPr lvl="1"/>
            <a:r>
              <a:rPr lang="en-US" sz="2400" dirty="0" smtClean="0"/>
              <a:t>Male/female gender roles</a:t>
            </a:r>
          </a:p>
          <a:p>
            <a:endParaRPr lang="en-US" sz="1600" dirty="0" smtClean="0"/>
          </a:p>
        </p:txBody>
      </p:sp>
      <p:sp>
        <p:nvSpPr>
          <p:cNvPr id="7" name="Content Placeholder 6"/>
          <p:cNvSpPr>
            <a:spLocks noGrp="1"/>
          </p:cNvSpPr>
          <p:nvPr>
            <p:ph sz="quarter" idx="4"/>
          </p:nvPr>
        </p:nvSpPr>
        <p:spPr>
          <a:xfrm>
            <a:off x="4876800" y="1676400"/>
            <a:ext cx="3886200" cy="3962400"/>
          </a:xfrm>
        </p:spPr>
        <p:txBody>
          <a:bodyPr/>
          <a:lstStyle/>
          <a:p>
            <a:r>
              <a:rPr lang="en-US" sz="2400" dirty="0"/>
              <a:t>Ethnicity/race</a:t>
            </a:r>
          </a:p>
          <a:p>
            <a:r>
              <a:rPr lang="en-US" sz="2400" dirty="0"/>
              <a:t>Geographic location</a:t>
            </a:r>
          </a:p>
          <a:p>
            <a:pPr lvl="1"/>
            <a:r>
              <a:rPr lang="en-US" sz="2400" dirty="0"/>
              <a:t>Rural/remote residents</a:t>
            </a:r>
          </a:p>
          <a:p>
            <a:r>
              <a:rPr lang="en-US" sz="2400" dirty="0"/>
              <a:t>Population displacement </a:t>
            </a:r>
          </a:p>
          <a:p>
            <a:pPr lvl="1"/>
            <a:r>
              <a:rPr lang="en-US" sz="2400" dirty="0"/>
              <a:t>Migrants</a:t>
            </a:r>
          </a:p>
          <a:p>
            <a:r>
              <a:rPr lang="en-US" sz="2400" dirty="0"/>
              <a:t>Social unacceptability</a:t>
            </a:r>
          </a:p>
          <a:p>
            <a:pPr lvl="1"/>
            <a:r>
              <a:rPr lang="en-US" sz="2400" dirty="0"/>
              <a:t>Stigmatized behaviors/diseases </a:t>
            </a:r>
          </a:p>
          <a:p>
            <a:endParaRPr lang="en-US" dirty="0"/>
          </a:p>
        </p:txBody>
      </p:sp>
      <p:sp>
        <p:nvSpPr>
          <p:cNvPr id="5" name="Slide Number Placeholder 4"/>
          <p:cNvSpPr>
            <a:spLocks noGrp="1"/>
          </p:cNvSpPr>
          <p:nvPr>
            <p:ph type="sldNum" sz="quarter" idx="16"/>
          </p:nvPr>
        </p:nvSpPr>
        <p:spPr/>
        <p:txBody>
          <a:bodyPr>
            <a:normAutofit fontScale="85000" lnSpcReduction="20000"/>
          </a:bodyPr>
          <a:lstStyle/>
          <a:p>
            <a:fld id="{33D6E5A2-EC83-451F-A719-9AC1370DD5CF}" type="slidenum">
              <a:rPr lang="en-US" smtClean="0"/>
              <a:pPr/>
              <a:t>30</a:t>
            </a:fld>
            <a:endParaRPr lang="en-US" dirty="0"/>
          </a:p>
        </p:txBody>
      </p:sp>
    </p:spTree>
    <p:extLst>
      <p:ext uri="{BB962C8B-B14F-4D97-AF65-F5344CB8AC3E}">
        <p14:creationId xmlns:p14="http://schemas.microsoft.com/office/powerpoint/2010/main" val="1775772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77200" cy="1143000"/>
          </a:xfrm>
        </p:spPr>
        <p:txBody>
          <a:bodyPr>
            <a:normAutofit/>
          </a:bodyPr>
          <a:lstStyle/>
          <a:p>
            <a:pPr algn="just"/>
            <a:r>
              <a:rPr lang="en-US" sz="3600" b="1" dirty="0" smtClean="0">
                <a:solidFill>
                  <a:srgbClr val="C0504D"/>
                </a:solidFill>
              </a:rPr>
              <a:t>State Right to Health Obligation </a:t>
            </a:r>
            <a:endParaRPr lang="en-US" sz="3600" b="1" dirty="0">
              <a:solidFill>
                <a:srgbClr val="C0504D"/>
              </a:solidFill>
            </a:endParaRPr>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31</a:t>
            </a:fld>
            <a:endParaRPr lang="en-US" dirty="0"/>
          </a:p>
        </p:txBody>
      </p:sp>
      <p:sp>
        <p:nvSpPr>
          <p:cNvPr id="7" name="TextBox 6"/>
          <p:cNvSpPr txBox="1"/>
          <p:nvPr/>
        </p:nvSpPr>
        <p:spPr>
          <a:xfrm>
            <a:off x="749969" y="1828800"/>
            <a:ext cx="8001000" cy="1323439"/>
          </a:xfrm>
          <a:prstGeom prst="rect">
            <a:avLst/>
          </a:prstGeom>
          <a:solidFill>
            <a:schemeClr val="accent1">
              <a:lumMod val="20000"/>
              <a:lumOff val="8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sz="2000" b="1" dirty="0" smtClean="0">
                <a:solidFill>
                  <a:srgbClr val="0070C0"/>
                </a:solidFill>
                <a:latin typeface="Tw Cen MT"/>
              </a:rPr>
              <a:t>Commitment (Structure):</a:t>
            </a:r>
          </a:p>
          <a:p>
            <a:pPr algn="just" defTabSz="914400" eaLnBrk="1" fontAlgn="auto" hangingPunct="1">
              <a:spcBef>
                <a:spcPts val="0"/>
              </a:spcBef>
              <a:spcAft>
                <a:spcPts val="0"/>
              </a:spcAft>
              <a:buClrTx/>
              <a:buSzTx/>
              <a:buFontTx/>
              <a:buNone/>
            </a:pPr>
            <a:r>
              <a:rPr lang="en-US" sz="2000" dirty="0" smtClean="0">
                <a:solidFill>
                  <a:prstClr val="black"/>
                </a:solidFill>
                <a:latin typeface="Tw Cen MT"/>
              </a:rPr>
              <a:t>The acceptance, intent and commitment of the State to undertake measures in keeping with its Right to Health and Health-Related Rights obligations </a:t>
            </a:r>
            <a:endParaRPr lang="ar-SA" sz="2000" dirty="0">
              <a:solidFill>
                <a:prstClr val="black"/>
              </a:solidFill>
              <a:latin typeface="Tw Cen MT"/>
              <a:cs typeface="Arial"/>
            </a:endParaRPr>
          </a:p>
        </p:txBody>
      </p:sp>
      <p:sp>
        <p:nvSpPr>
          <p:cNvPr id="8" name="TextBox 7"/>
          <p:cNvSpPr txBox="1"/>
          <p:nvPr/>
        </p:nvSpPr>
        <p:spPr>
          <a:xfrm>
            <a:off x="713874" y="3429000"/>
            <a:ext cx="8001000" cy="1015663"/>
          </a:xfrm>
          <a:prstGeom prst="rect">
            <a:avLst/>
          </a:prstGeom>
          <a:solidFill>
            <a:schemeClr val="accent6">
              <a:lumMod val="40000"/>
              <a:lumOff val="6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sz="2000" b="1" dirty="0" smtClean="0">
                <a:solidFill>
                  <a:srgbClr val="0070C0"/>
                </a:solidFill>
                <a:latin typeface="Tw Cen MT"/>
              </a:rPr>
              <a:t>Efforts (Process):</a:t>
            </a:r>
          </a:p>
          <a:p>
            <a:pPr algn="just" defTabSz="914400" eaLnBrk="1" fontAlgn="auto" hangingPunct="1">
              <a:spcBef>
                <a:spcPts val="0"/>
              </a:spcBef>
              <a:spcAft>
                <a:spcPts val="0"/>
              </a:spcAft>
              <a:buClrTx/>
              <a:buSzTx/>
              <a:buFontTx/>
              <a:buNone/>
            </a:pPr>
            <a:r>
              <a:rPr lang="en-US" sz="2000" dirty="0" smtClean="0">
                <a:solidFill>
                  <a:prstClr val="black"/>
                </a:solidFill>
                <a:latin typeface="Tw Cen MT"/>
              </a:rPr>
              <a:t>The state’s efforts, through its implementation of policies and </a:t>
            </a:r>
            <a:r>
              <a:rPr lang="en-US" sz="2000" dirty="0" err="1" smtClean="0">
                <a:solidFill>
                  <a:prstClr val="black"/>
                </a:solidFill>
                <a:latin typeface="Tw Cen MT"/>
              </a:rPr>
              <a:t>programmes</a:t>
            </a:r>
            <a:r>
              <a:rPr lang="en-US" sz="2000" dirty="0" smtClean="0">
                <a:solidFill>
                  <a:prstClr val="black"/>
                </a:solidFill>
                <a:latin typeface="Tw Cen MT"/>
              </a:rPr>
              <a:t> to transform its commitments into the desired results. </a:t>
            </a:r>
          </a:p>
        </p:txBody>
      </p:sp>
      <p:sp>
        <p:nvSpPr>
          <p:cNvPr id="9" name="TextBox 8"/>
          <p:cNvSpPr txBox="1"/>
          <p:nvPr/>
        </p:nvSpPr>
        <p:spPr>
          <a:xfrm>
            <a:off x="709863" y="4809944"/>
            <a:ext cx="8001000" cy="1015663"/>
          </a:xfrm>
          <a:prstGeom prst="rect">
            <a:avLst/>
          </a:prstGeom>
          <a:solidFill>
            <a:schemeClr val="accent3">
              <a:lumMod val="60000"/>
              <a:lumOff val="4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sz="2000" b="1" dirty="0" smtClean="0">
                <a:solidFill>
                  <a:srgbClr val="0070C0"/>
                </a:solidFill>
                <a:latin typeface="Tw Cen MT"/>
              </a:rPr>
              <a:t>Results (outcome):</a:t>
            </a:r>
          </a:p>
          <a:p>
            <a:pPr algn="just" defTabSz="914400" eaLnBrk="1" fontAlgn="auto" hangingPunct="1">
              <a:spcBef>
                <a:spcPts val="0"/>
              </a:spcBef>
              <a:spcAft>
                <a:spcPts val="0"/>
              </a:spcAft>
              <a:buClrTx/>
              <a:buSzTx/>
              <a:buFontTx/>
              <a:buNone/>
            </a:pPr>
            <a:r>
              <a:rPr lang="en-US" sz="2000" dirty="0" smtClean="0">
                <a:solidFill>
                  <a:prstClr val="black"/>
                </a:solidFill>
                <a:latin typeface="Tw Cen MT"/>
              </a:rPr>
              <a:t>The results of the State’s efforts in furthering the enjoyment of the right to health. </a:t>
            </a:r>
            <a:endParaRPr lang="ar-SA" sz="2000" dirty="0">
              <a:solidFill>
                <a:prstClr val="black"/>
              </a:solidFill>
              <a:latin typeface="Tw Cen MT"/>
              <a:cs typeface="Arial"/>
            </a:endParaRPr>
          </a:p>
        </p:txBody>
      </p:sp>
      <p:sp>
        <p:nvSpPr>
          <p:cNvPr id="3" name="TextBox 2"/>
          <p:cNvSpPr txBox="1"/>
          <p:nvPr/>
        </p:nvSpPr>
        <p:spPr>
          <a:xfrm>
            <a:off x="2360170" y="1066800"/>
            <a:ext cx="4788619" cy="523220"/>
          </a:xfrm>
          <a:prstGeom prst="rect">
            <a:avLst/>
          </a:prstGeom>
          <a:solidFill>
            <a:srgbClr val="FF0000"/>
          </a:solidFill>
        </p:spPr>
        <p:txBody>
          <a:bodyPr wrap="none" rtlCol="0">
            <a:spAutoFit/>
          </a:bodyPr>
          <a:lstStyle/>
          <a:p>
            <a:pPr algn="l" defTabSz="914400" eaLnBrk="1" fontAlgn="auto" hangingPunct="1">
              <a:spcBef>
                <a:spcPts val="0"/>
              </a:spcBef>
              <a:spcAft>
                <a:spcPts val="0"/>
              </a:spcAft>
              <a:buClrTx/>
              <a:buSzTx/>
              <a:buFontTx/>
              <a:buNone/>
            </a:pPr>
            <a:r>
              <a:rPr lang="en-US" sz="2800" b="1" dirty="0" smtClean="0">
                <a:solidFill>
                  <a:prstClr val="white"/>
                </a:solidFill>
                <a:latin typeface="Tw Cen MT"/>
              </a:rPr>
              <a:t>Health and Non-Health Sectors</a:t>
            </a:r>
            <a:endParaRPr lang="en-US" sz="2800" b="1" dirty="0">
              <a:solidFill>
                <a:prstClr val="white"/>
              </a:solidFill>
              <a:latin typeface="Tw Cen MT"/>
            </a:endParaRPr>
          </a:p>
        </p:txBody>
      </p:sp>
    </p:spTree>
    <p:extLst>
      <p:ext uri="{BB962C8B-B14F-4D97-AF65-F5344CB8AC3E}">
        <p14:creationId xmlns:p14="http://schemas.microsoft.com/office/powerpoint/2010/main" val="3996428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a:bodyPr>
          <a:lstStyle/>
          <a:p>
            <a:pPr algn="just"/>
            <a:r>
              <a:rPr lang="en-US" sz="3400" b="1" dirty="0" smtClean="0">
                <a:solidFill>
                  <a:srgbClr val="C0504D"/>
                </a:solidFill>
              </a:rPr>
              <a:t>Measuring </a:t>
            </a:r>
            <a:r>
              <a:rPr lang="en-US" sz="3400" b="1" dirty="0">
                <a:solidFill>
                  <a:srgbClr val="C0504D"/>
                </a:solidFill>
              </a:rPr>
              <a:t>the </a:t>
            </a:r>
            <a:r>
              <a:rPr lang="en-US" sz="3400" b="1" dirty="0" smtClean="0">
                <a:solidFill>
                  <a:srgbClr val="C0504D"/>
                </a:solidFill>
              </a:rPr>
              <a:t>Health System Obligation </a:t>
            </a:r>
            <a:endParaRPr lang="en-US" sz="3400" b="1" dirty="0">
              <a:solidFill>
                <a:srgbClr val="C0504D"/>
              </a:solidFill>
            </a:endParaRPr>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32</a:t>
            </a:fld>
            <a:endParaRPr lang="en-US" dirty="0"/>
          </a:p>
        </p:txBody>
      </p:sp>
      <p:sp>
        <p:nvSpPr>
          <p:cNvPr id="7" name="TextBox 6"/>
          <p:cNvSpPr txBox="1"/>
          <p:nvPr/>
        </p:nvSpPr>
        <p:spPr>
          <a:xfrm>
            <a:off x="356616" y="1524000"/>
            <a:ext cx="8305800" cy="1569660"/>
          </a:xfrm>
          <a:prstGeom prst="rect">
            <a:avLst/>
          </a:prstGeom>
          <a:solidFill>
            <a:schemeClr val="accent1">
              <a:lumMod val="20000"/>
              <a:lumOff val="8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b="1" dirty="0" smtClean="0">
                <a:solidFill>
                  <a:srgbClr val="0070C0"/>
                </a:solidFill>
                <a:latin typeface="Tw Cen MT"/>
              </a:rPr>
              <a:t>Structural Indicators:  </a:t>
            </a:r>
            <a:r>
              <a:rPr lang="en-US" dirty="0">
                <a:solidFill>
                  <a:prstClr val="black"/>
                </a:solidFill>
                <a:latin typeface="Tw Cen MT"/>
              </a:rPr>
              <a:t>They reflect the ratification and adoption of legal instruments and the existence, as well as the creation of basic institutional mechanisms deemed necessary for the promotion and protection of Right to Health and Health Related Rights</a:t>
            </a:r>
            <a:endParaRPr lang="ar-SA" dirty="0">
              <a:solidFill>
                <a:prstClr val="black"/>
              </a:solidFill>
              <a:latin typeface="Tw Cen MT"/>
              <a:cs typeface="Arial"/>
            </a:endParaRPr>
          </a:p>
        </p:txBody>
      </p:sp>
      <p:sp>
        <p:nvSpPr>
          <p:cNvPr id="8" name="TextBox 7"/>
          <p:cNvSpPr txBox="1"/>
          <p:nvPr/>
        </p:nvSpPr>
        <p:spPr>
          <a:xfrm>
            <a:off x="381000" y="3093660"/>
            <a:ext cx="8281416" cy="2585323"/>
          </a:xfrm>
          <a:prstGeom prst="rect">
            <a:avLst/>
          </a:prstGeom>
          <a:solidFill>
            <a:schemeClr val="accent6">
              <a:lumMod val="40000"/>
              <a:lumOff val="6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b="1" dirty="0" smtClean="0">
                <a:solidFill>
                  <a:srgbClr val="0070C0"/>
                </a:solidFill>
                <a:latin typeface="Tw Cen MT"/>
              </a:rPr>
              <a:t>Process Indicators:   </a:t>
            </a:r>
            <a:r>
              <a:rPr lang="en-US" dirty="0">
                <a:solidFill>
                  <a:prstClr val="black"/>
                </a:solidFill>
                <a:latin typeface="Tw Cen MT"/>
              </a:rPr>
              <a:t>This involves the stewardship role of the health system to provide evidence to the non-health sector and advocate for a change. Most importantly it involves policies and specific for health measures </a:t>
            </a:r>
            <a:r>
              <a:rPr lang="en-US" b="1" dirty="0">
                <a:solidFill>
                  <a:srgbClr val="0070C0"/>
                </a:solidFill>
                <a:latin typeface="Tw Cen MT"/>
              </a:rPr>
              <a:t>(Policies for Health and </a:t>
            </a:r>
            <a:r>
              <a:rPr lang="en-US" b="1" dirty="0" err="1">
                <a:solidFill>
                  <a:srgbClr val="0070C0"/>
                </a:solidFill>
                <a:latin typeface="Tw Cen MT"/>
              </a:rPr>
              <a:t>Programmes</a:t>
            </a:r>
            <a:r>
              <a:rPr lang="en-US" b="1" dirty="0">
                <a:solidFill>
                  <a:srgbClr val="0070C0"/>
                </a:solidFill>
                <a:latin typeface="Tw Cen MT"/>
              </a:rPr>
              <a:t> for Health) </a:t>
            </a:r>
            <a:r>
              <a:rPr lang="en-US" dirty="0">
                <a:solidFill>
                  <a:prstClr val="black"/>
                </a:solidFill>
                <a:latin typeface="Tw Cen MT"/>
              </a:rPr>
              <a:t>taken by the non-health system to implement its commitments on the ground </a:t>
            </a:r>
          </a:p>
          <a:p>
            <a:pPr algn="just" defTabSz="914400" eaLnBrk="1" fontAlgn="auto" hangingPunct="1">
              <a:spcBef>
                <a:spcPts val="0"/>
              </a:spcBef>
              <a:spcAft>
                <a:spcPts val="0"/>
              </a:spcAft>
              <a:buClrTx/>
              <a:buSzTx/>
              <a:buFontTx/>
              <a:buNone/>
            </a:pPr>
            <a:endParaRPr lang="en-US" sz="1800" dirty="0" smtClean="0">
              <a:solidFill>
                <a:prstClr val="black"/>
              </a:solidFill>
              <a:latin typeface="Tw Cen MT"/>
            </a:endParaRPr>
          </a:p>
        </p:txBody>
      </p:sp>
      <p:sp>
        <p:nvSpPr>
          <p:cNvPr id="9" name="TextBox 8"/>
          <p:cNvSpPr txBox="1"/>
          <p:nvPr/>
        </p:nvSpPr>
        <p:spPr>
          <a:xfrm>
            <a:off x="381000" y="5639383"/>
            <a:ext cx="8281416" cy="830997"/>
          </a:xfrm>
          <a:prstGeom prst="rect">
            <a:avLst/>
          </a:prstGeom>
          <a:solidFill>
            <a:schemeClr val="accent3">
              <a:lumMod val="60000"/>
              <a:lumOff val="40000"/>
            </a:schemeClr>
          </a:solidFill>
        </p:spPr>
        <p:txBody>
          <a:bodyPr wrap="square" rtlCol="1">
            <a:spAutoFit/>
          </a:bodyPr>
          <a:lstStyle/>
          <a:p>
            <a:pPr algn="just" defTabSz="914400" eaLnBrk="1" fontAlgn="auto" hangingPunct="1">
              <a:spcBef>
                <a:spcPts val="0"/>
              </a:spcBef>
              <a:spcAft>
                <a:spcPts val="0"/>
              </a:spcAft>
              <a:buClrTx/>
              <a:buSzTx/>
              <a:buFontTx/>
              <a:buNone/>
            </a:pPr>
            <a:r>
              <a:rPr lang="en-US" b="1" dirty="0" smtClean="0">
                <a:solidFill>
                  <a:srgbClr val="0070C0"/>
                </a:solidFill>
                <a:latin typeface="Tw Cen MT"/>
              </a:rPr>
              <a:t>Outcome Indicators:  </a:t>
            </a:r>
            <a:r>
              <a:rPr lang="en-US" dirty="0">
                <a:solidFill>
                  <a:prstClr val="black"/>
                </a:solidFill>
                <a:latin typeface="Tw Cen MT"/>
              </a:rPr>
              <a:t>It consolidates over time the impact of various underlying processes</a:t>
            </a:r>
            <a:endParaRPr lang="ar-SA" dirty="0">
              <a:solidFill>
                <a:prstClr val="black"/>
              </a:solidFill>
              <a:latin typeface="Tw Cen MT"/>
              <a:cs typeface="Arial"/>
            </a:endParaRPr>
          </a:p>
        </p:txBody>
      </p:sp>
    </p:spTree>
    <p:extLst>
      <p:ext uri="{BB962C8B-B14F-4D97-AF65-F5344CB8AC3E}">
        <p14:creationId xmlns:p14="http://schemas.microsoft.com/office/powerpoint/2010/main" val="766836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188640"/>
            <a:ext cx="8229600" cy="1143000"/>
          </a:xfrm>
        </p:spPr>
        <p:txBody>
          <a:bodyPr/>
          <a:lstStyle/>
          <a:p>
            <a:pPr marL="571500" lvl="0" indent="-571500">
              <a:spcBef>
                <a:spcPts val="0"/>
              </a:spcBef>
            </a:pPr>
            <a:r>
              <a:rPr lang="en-US" b="1" dirty="0" smtClean="0">
                <a:solidFill>
                  <a:srgbClr val="C00000"/>
                </a:solidFill>
                <a:latin typeface="Calibri"/>
                <a:ea typeface="Calibri"/>
              </a:rPr>
              <a:t>Health Status</a:t>
            </a:r>
            <a:endParaRPr lang="en-US" b="1" dirty="0">
              <a:solidFill>
                <a:srgbClr val="C00000"/>
              </a:solidFill>
              <a:latin typeface="Calibri"/>
              <a:ea typeface="Calibri"/>
            </a:endParaRPr>
          </a:p>
        </p:txBody>
      </p:sp>
      <p:sp>
        <p:nvSpPr>
          <p:cNvPr id="21507" name="Content Placeholder 2"/>
          <p:cNvSpPr>
            <a:spLocks noGrp="1"/>
          </p:cNvSpPr>
          <p:nvPr>
            <p:ph idx="1"/>
          </p:nvPr>
        </p:nvSpPr>
        <p:spPr>
          <a:xfrm>
            <a:off x="304800" y="1524000"/>
            <a:ext cx="8763000" cy="4692651"/>
          </a:xfrm>
        </p:spPr>
        <p:txBody>
          <a:bodyPr>
            <a:normAutofit fontScale="92500" lnSpcReduction="10000"/>
          </a:bodyPr>
          <a:lstStyle/>
          <a:p>
            <a:pPr marL="914400" lvl="1" indent="-457200"/>
            <a:r>
              <a:rPr lang="en-US" sz="3000" dirty="0" smtClean="0"/>
              <a:t>Life </a:t>
            </a:r>
            <a:r>
              <a:rPr lang="en-US" sz="3000" dirty="0"/>
              <a:t>expectancy at </a:t>
            </a:r>
            <a:r>
              <a:rPr lang="en-US" sz="3000" dirty="0" smtClean="0"/>
              <a:t>birth</a:t>
            </a:r>
          </a:p>
          <a:p>
            <a:pPr marL="914400" lvl="1" indent="-457200"/>
            <a:r>
              <a:rPr lang="en-US" sz="3000" dirty="0" smtClean="0"/>
              <a:t>Neonatal mortality</a:t>
            </a:r>
          </a:p>
          <a:p>
            <a:pPr marL="914400" lvl="1" indent="-457200"/>
            <a:r>
              <a:rPr lang="en-US" sz="3000" dirty="0" smtClean="0"/>
              <a:t>Infant mortality</a:t>
            </a:r>
          </a:p>
          <a:p>
            <a:pPr marL="914400" lvl="1" indent="-457200"/>
            <a:r>
              <a:rPr lang="en-US" sz="3000" dirty="0" smtClean="0"/>
              <a:t>Under-5 mortality</a:t>
            </a:r>
          </a:p>
          <a:p>
            <a:pPr marL="914400" lvl="1" indent="-457200"/>
            <a:r>
              <a:rPr lang="en-US" sz="3000" dirty="0" smtClean="0"/>
              <a:t>Maternal </a:t>
            </a:r>
            <a:r>
              <a:rPr lang="en-US" sz="3000" dirty="0"/>
              <a:t>mortality </a:t>
            </a:r>
            <a:r>
              <a:rPr lang="en-US" sz="3000" dirty="0" smtClean="0"/>
              <a:t>ratio</a:t>
            </a:r>
          </a:p>
          <a:p>
            <a:pPr marL="914400" lvl="1" indent="-457200"/>
            <a:r>
              <a:rPr lang="en-US" sz="3000" dirty="0" smtClean="0"/>
              <a:t>Mortality </a:t>
            </a:r>
            <a:r>
              <a:rPr lang="en-US" sz="3000" dirty="0"/>
              <a:t>rate by major cause of </a:t>
            </a:r>
            <a:r>
              <a:rPr lang="en-US" sz="3000" dirty="0" smtClean="0"/>
              <a:t>death</a:t>
            </a:r>
          </a:p>
          <a:p>
            <a:pPr marL="914400" lvl="1" indent="-457200"/>
            <a:r>
              <a:rPr lang="en-US" sz="3000" dirty="0" smtClean="0"/>
              <a:t>Mortality </a:t>
            </a:r>
            <a:r>
              <a:rPr lang="en-US" sz="3000" dirty="0"/>
              <a:t>between age groups 30 and 70 from cardiovascular diseases, cancer, diabetes, or chronic respiratory </a:t>
            </a:r>
            <a:r>
              <a:rPr lang="en-US" sz="3000" dirty="0" smtClean="0"/>
              <a:t>diseases</a:t>
            </a:r>
          </a:p>
          <a:p>
            <a:pPr marL="914400" lvl="1" indent="-457200"/>
            <a:r>
              <a:rPr lang="en-US" sz="3000" dirty="0"/>
              <a:t>Road traffic death rate</a:t>
            </a:r>
            <a:endParaRPr lang="en-US" sz="3000"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53651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7544" y="332656"/>
            <a:ext cx="8229600" cy="1143000"/>
          </a:xfrm>
        </p:spPr>
        <p:txBody>
          <a:bodyPr>
            <a:normAutofit/>
          </a:bodyPr>
          <a:lstStyle/>
          <a:p>
            <a:pPr marL="571500" lvl="0" indent="-571500">
              <a:spcBef>
                <a:spcPts val="0"/>
              </a:spcBef>
            </a:pPr>
            <a:r>
              <a:rPr lang="en-US" b="1" dirty="0" smtClean="0">
                <a:solidFill>
                  <a:srgbClr val="C00000"/>
                </a:solidFill>
                <a:latin typeface="Calibri"/>
                <a:ea typeface="Calibri"/>
              </a:rPr>
              <a:t> Health Status </a:t>
            </a:r>
            <a:r>
              <a:rPr lang="en-US" sz="3200" b="1" i="1" dirty="0">
                <a:solidFill>
                  <a:srgbClr val="C00000"/>
                </a:solidFill>
                <a:latin typeface="Calibri"/>
                <a:ea typeface="Calibri"/>
              </a:rPr>
              <a:t>(Cont’d)</a:t>
            </a:r>
            <a:endParaRPr lang="en-US" sz="3200" b="1" dirty="0">
              <a:solidFill>
                <a:srgbClr val="C00000"/>
              </a:solidFill>
              <a:latin typeface="Calibri"/>
              <a:ea typeface="Calibri"/>
            </a:endParaRPr>
          </a:p>
        </p:txBody>
      </p:sp>
      <p:sp>
        <p:nvSpPr>
          <p:cNvPr id="21507" name="Content Placeholder 2"/>
          <p:cNvSpPr>
            <a:spLocks noGrp="1"/>
          </p:cNvSpPr>
          <p:nvPr>
            <p:ph idx="1"/>
          </p:nvPr>
        </p:nvSpPr>
        <p:spPr>
          <a:xfrm>
            <a:off x="539552" y="1752600"/>
            <a:ext cx="8266881" cy="4320035"/>
          </a:xfrm>
        </p:spPr>
        <p:txBody>
          <a:bodyPr>
            <a:normAutofit/>
          </a:bodyPr>
          <a:lstStyle/>
          <a:p>
            <a:pPr marL="914400" lvl="1" indent="-457200"/>
            <a:r>
              <a:rPr lang="en-US" sz="3000" dirty="0" smtClean="0"/>
              <a:t>Cancer </a:t>
            </a:r>
            <a:r>
              <a:rPr lang="en-US" sz="3000" dirty="0"/>
              <a:t>incidence by type</a:t>
            </a:r>
          </a:p>
          <a:p>
            <a:pPr marL="914400" lvl="1" indent="-457200"/>
            <a:r>
              <a:rPr lang="en-US" sz="3000" dirty="0" smtClean="0"/>
              <a:t>TB </a:t>
            </a:r>
            <a:r>
              <a:rPr lang="en-US" sz="3000" dirty="0"/>
              <a:t>Case notification rate</a:t>
            </a:r>
          </a:p>
          <a:p>
            <a:pPr marL="914400" lvl="1" indent="-457200"/>
            <a:r>
              <a:rPr lang="en-US" sz="3000" dirty="0"/>
              <a:t>Estimated number of new HIV infections</a:t>
            </a:r>
          </a:p>
          <a:p>
            <a:pPr marL="914400" lvl="1" indent="-457200"/>
            <a:r>
              <a:rPr lang="en-US" sz="3000" dirty="0"/>
              <a:t>Reported number of HIV cases</a:t>
            </a:r>
          </a:p>
          <a:p>
            <a:pPr marL="914400" lvl="1" indent="-457200"/>
            <a:r>
              <a:rPr lang="en-US" sz="3000" dirty="0"/>
              <a:t>Incidence of confirmed malaria cases</a:t>
            </a:r>
          </a:p>
          <a:p>
            <a:pPr marL="914400" lvl="1" indent="-457200"/>
            <a:r>
              <a:rPr lang="en-US" sz="3000" dirty="0"/>
              <a:t>Incidence of measles cases </a:t>
            </a:r>
          </a:p>
          <a:p>
            <a:endParaRPr lang="en-US" dirty="0"/>
          </a:p>
          <a:p>
            <a:pPr marL="457200" lvl="1" indent="0">
              <a:buNone/>
            </a:pPr>
            <a:endParaRPr lang="en-US" sz="3200" dirty="0" smtClean="0"/>
          </a:p>
        </p:txBody>
      </p:sp>
    </p:spTree>
    <p:extLst>
      <p:ext uri="{BB962C8B-B14F-4D97-AF65-F5344CB8AC3E}">
        <p14:creationId xmlns:p14="http://schemas.microsoft.com/office/powerpoint/2010/main" val="2713515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09800"/>
            <a:ext cx="8077200" cy="2362200"/>
          </a:xfrm>
        </p:spPr>
        <p:txBody>
          <a:bodyPr>
            <a:normAutofit/>
          </a:bodyPr>
          <a:lstStyle/>
          <a:p>
            <a:pPr lvl="0"/>
            <a:r>
              <a:rPr lang="en-US" dirty="0" smtClean="0"/>
              <a:t/>
            </a:r>
            <a:br>
              <a:rPr lang="en-US" dirty="0" smtClean="0"/>
            </a:br>
            <a:r>
              <a:rPr lang="en-US" b="1" dirty="0"/>
              <a:t> </a:t>
            </a:r>
            <a:r>
              <a:rPr lang="en-US" b="1" dirty="0" smtClean="0"/>
              <a:t>The</a:t>
            </a:r>
            <a:r>
              <a:rPr lang="en-GB" b="1" dirty="0" smtClean="0"/>
              <a:t> Risk-Vulnerability </a:t>
            </a:r>
            <a:r>
              <a:rPr lang="en-GB" b="1" dirty="0"/>
              <a:t>A</a:t>
            </a:r>
            <a:r>
              <a:rPr lang="en-GB" b="1" dirty="0" smtClean="0"/>
              <a:t>nalysis</a:t>
            </a:r>
            <a:r>
              <a:rPr lang="en-US" b="1" dirty="0" smtClean="0"/>
              <a:t>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35</a:t>
            </a:fld>
            <a:endParaRPr lang="en-US" dirty="0"/>
          </a:p>
        </p:txBody>
      </p:sp>
    </p:spTree>
    <p:extLst>
      <p:ext uri="{BB962C8B-B14F-4D97-AF65-F5344CB8AC3E}">
        <p14:creationId xmlns:p14="http://schemas.microsoft.com/office/powerpoint/2010/main" val="185202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27432"/>
            <a:ext cx="8839200" cy="1267968"/>
          </a:xfrm>
        </p:spPr>
        <p:txBody>
          <a:bodyPr>
            <a:noAutofit/>
          </a:bodyPr>
          <a:lstStyle/>
          <a:p>
            <a:pPr marL="0" indent="0">
              <a:buNone/>
            </a:pPr>
            <a:r>
              <a:rPr lang="en-US" sz="4400" b="1" dirty="0">
                <a:solidFill>
                  <a:srgbClr val="C0504D"/>
                </a:solidFill>
              </a:rPr>
              <a:t>Risk-Vulnerability Analysis</a:t>
            </a:r>
            <a:endParaRPr lang="en-US" sz="4400" b="1" dirty="0">
              <a:solidFill>
                <a:schemeClr val="accent2"/>
              </a:solidFill>
            </a:endParaRPr>
          </a:p>
        </p:txBody>
      </p:sp>
      <p:sp>
        <p:nvSpPr>
          <p:cNvPr id="4" name="Content Placeholder 3"/>
          <p:cNvSpPr>
            <a:spLocks noGrp="1"/>
          </p:cNvSpPr>
          <p:nvPr>
            <p:ph sz="half" idx="2"/>
          </p:nvPr>
        </p:nvSpPr>
        <p:spPr>
          <a:xfrm>
            <a:off x="304800" y="1752600"/>
            <a:ext cx="8382000" cy="4800600"/>
          </a:xfrm>
        </p:spPr>
        <p:txBody>
          <a:bodyPr>
            <a:normAutofit fontScale="47500" lnSpcReduction="20000"/>
          </a:bodyPr>
          <a:lstStyle/>
          <a:p>
            <a:pPr algn="just"/>
            <a:r>
              <a:rPr lang="en-GB" sz="6000" dirty="0"/>
              <a:t>The purpose is to increase awareness and knowledge for decision makers and other stakeholders of threats, risks, and vulnerabilities within their own areas of operations, as well as </a:t>
            </a:r>
            <a:r>
              <a:rPr lang="en-GB" sz="6000" dirty="0" smtClean="0"/>
              <a:t>create </a:t>
            </a:r>
            <a:r>
              <a:rPr lang="en-GB" sz="6000" dirty="0"/>
              <a:t>a basis for their own planning</a:t>
            </a:r>
          </a:p>
          <a:p>
            <a:pPr algn="just"/>
            <a:endParaRPr lang="en-GB" sz="6000" dirty="0"/>
          </a:p>
          <a:p>
            <a:pPr algn="just"/>
            <a:r>
              <a:rPr lang="en-GB" sz="6000" dirty="0"/>
              <a:t>The main idea is to identify the risks to health in a specific society and the population groups that are most vulnerable to each risk to help protect the vulnerable against the risks and/or to </a:t>
            </a:r>
            <a:r>
              <a:rPr lang="en-GB" sz="6000" dirty="0" smtClean="0"/>
              <a:t>reduce </a:t>
            </a:r>
            <a:r>
              <a:rPr lang="en-GB" sz="6000" dirty="0"/>
              <a:t>its negative </a:t>
            </a:r>
            <a:r>
              <a:rPr lang="en-GB" sz="6000" dirty="0" smtClean="0"/>
              <a:t>outcomes </a:t>
            </a:r>
            <a:endParaRPr lang="en-GB" sz="6000" dirty="0"/>
          </a:p>
        </p:txBody>
      </p:sp>
    </p:spTree>
    <p:extLst>
      <p:ext uri="{BB962C8B-B14F-4D97-AF65-F5344CB8AC3E}">
        <p14:creationId xmlns:p14="http://schemas.microsoft.com/office/powerpoint/2010/main" val="3127601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1143000"/>
          </a:xfrm>
        </p:spPr>
        <p:txBody>
          <a:bodyPr/>
          <a:lstStyle/>
          <a:p>
            <a:r>
              <a:rPr lang="en-US" b="1" dirty="0" smtClean="0">
                <a:solidFill>
                  <a:srgbClr val="C0504D"/>
                </a:solidFill>
              </a:rPr>
              <a:t>Hazard, Vulnerability and Risk</a:t>
            </a:r>
            <a:endParaRPr lang="en-US" b="1" dirty="0">
              <a:solidFill>
                <a:srgbClr val="C0504D"/>
              </a:solidFill>
            </a:endParaRPr>
          </a:p>
        </p:txBody>
      </p:sp>
      <p:sp>
        <p:nvSpPr>
          <p:cNvPr id="3" name="Content Placeholder 2"/>
          <p:cNvSpPr>
            <a:spLocks noGrp="1"/>
          </p:cNvSpPr>
          <p:nvPr>
            <p:ph idx="1"/>
          </p:nvPr>
        </p:nvSpPr>
        <p:spPr>
          <a:xfrm>
            <a:off x="762000" y="1752600"/>
            <a:ext cx="7696200" cy="4572000"/>
          </a:xfrm>
        </p:spPr>
        <p:txBody>
          <a:bodyPr>
            <a:noAutofit/>
          </a:bodyPr>
          <a:lstStyle/>
          <a:p>
            <a:pPr algn="just"/>
            <a:r>
              <a:rPr lang="en-US" sz="2800" b="1" dirty="0">
                <a:solidFill>
                  <a:srgbClr val="0070C0"/>
                </a:solidFill>
              </a:rPr>
              <a:t>Hazard</a:t>
            </a:r>
          </a:p>
          <a:p>
            <a:pPr lvl="1" algn="just"/>
            <a:r>
              <a:rPr lang="en-US" sz="2800" dirty="0" smtClean="0"/>
              <a:t> </a:t>
            </a:r>
            <a:r>
              <a:rPr lang="en-US" sz="2800" dirty="0"/>
              <a:t>A potential threat to humans and their </a:t>
            </a:r>
            <a:r>
              <a:rPr lang="en-US" sz="2800" dirty="0" smtClean="0"/>
              <a:t>welfare</a:t>
            </a:r>
          </a:p>
          <a:p>
            <a:pPr lvl="1" algn="just"/>
            <a:endParaRPr lang="en-US" sz="2800" dirty="0" smtClean="0"/>
          </a:p>
          <a:p>
            <a:pPr algn="just"/>
            <a:r>
              <a:rPr lang="en-US" sz="2800" b="1" dirty="0" smtClean="0">
                <a:solidFill>
                  <a:srgbClr val="0070C0"/>
                </a:solidFill>
              </a:rPr>
              <a:t>Vulnerability</a:t>
            </a:r>
            <a:endParaRPr lang="en-US" sz="2800" b="1" dirty="0">
              <a:solidFill>
                <a:srgbClr val="0070C0"/>
              </a:solidFill>
            </a:endParaRPr>
          </a:p>
          <a:p>
            <a:pPr lvl="1" algn="just"/>
            <a:r>
              <a:rPr lang="en-US" sz="2800" dirty="0" smtClean="0"/>
              <a:t>The </a:t>
            </a:r>
            <a:r>
              <a:rPr lang="en-US" sz="2800" dirty="0"/>
              <a:t>extent to which a person, group or </a:t>
            </a:r>
            <a:r>
              <a:rPr lang="en-US" sz="2800" dirty="0" smtClean="0"/>
              <a:t>socio-economic structure </a:t>
            </a:r>
            <a:r>
              <a:rPr lang="en-US" sz="2800" dirty="0"/>
              <a:t>is likely to be affected by a </a:t>
            </a:r>
            <a:r>
              <a:rPr lang="en-US" sz="2800" dirty="0" smtClean="0"/>
              <a:t>hazard (exposure) as well as the capacity to deal with the risk (resistant) and to reduce its effect (resilience</a:t>
            </a:r>
            <a:r>
              <a:rPr lang="en-US" sz="2000" dirty="0" smtClean="0"/>
              <a:t>)</a:t>
            </a:r>
          </a:p>
          <a:p>
            <a:pPr lvl="1" algn="just"/>
            <a:endParaRPr lang="en-US" sz="1000" dirty="0" smtClean="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37</a:t>
            </a:fld>
            <a:endParaRPr lang="en-US" dirty="0"/>
          </a:p>
        </p:txBody>
      </p:sp>
    </p:spTree>
    <p:extLst>
      <p:ext uri="{BB962C8B-B14F-4D97-AF65-F5344CB8AC3E}">
        <p14:creationId xmlns:p14="http://schemas.microsoft.com/office/powerpoint/2010/main" val="1598604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r>
              <a:rPr lang="en-US" sz="2800" b="1" dirty="0">
                <a:solidFill>
                  <a:srgbClr val="0070C0"/>
                </a:solidFill>
              </a:rPr>
              <a:t>Risk = Hazard x (</a:t>
            </a:r>
            <a:r>
              <a:rPr lang="en-US" sz="2800" b="1" dirty="0" smtClean="0">
                <a:solidFill>
                  <a:srgbClr val="0070C0"/>
                </a:solidFill>
              </a:rPr>
              <a:t>Vulnerability)</a:t>
            </a:r>
            <a:endParaRPr lang="en-US" sz="2800" b="1" dirty="0">
              <a:solidFill>
                <a:srgbClr val="0070C0"/>
              </a:solidFill>
            </a:endParaRPr>
          </a:p>
          <a:p>
            <a:pPr lvl="1" algn="just"/>
            <a:r>
              <a:rPr lang="en-US" sz="2800" dirty="0"/>
              <a:t>The likelihood of a specific event occurring and its probable consequences for people and property</a:t>
            </a:r>
          </a:p>
          <a:p>
            <a:pPr lvl="1" algn="just"/>
            <a:r>
              <a:rPr lang="en-US" sz="2800" dirty="0"/>
              <a:t>Resources are defined as the difference between the resistance and resilience</a:t>
            </a:r>
          </a:p>
          <a:p>
            <a:pPr lvl="1" algn="just"/>
            <a:endParaRPr lang="en-US" sz="2800" dirty="0"/>
          </a:p>
          <a:p>
            <a:pPr algn="just"/>
            <a:r>
              <a:rPr lang="en-US" sz="2800" b="1" dirty="0">
                <a:solidFill>
                  <a:srgbClr val="0070C0"/>
                </a:solidFill>
              </a:rPr>
              <a:t>Readiness</a:t>
            </a:r>
            <a:r>
              <a:rPr lang="en-US" sz="2800" dirty="0"/>
              <a:t> can help to mitigate some of the risk while improving the response, however, does not always directly correlate to the reduction of the risk </a:t>
            </a:r>
          </a:p>
          <a:p>
            <a:endParaRPr lang="en-US" sz="2800" dirty="0"/>
          </a:p>
        </p:txBody>
      </p:sp>
    </p:spTree>
    <p:extLst>
      <p:ext uri="{BB962C8B-B14F-4D97-AF65-F5344CB8AC3E}">
        <p14:creationId xmlns:p14="http://schemas.microsoft.com/office/powerpoint/2010/main" val="17089210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53735"/>
                </a:solidFill>
              </a:rPr>
              <a:t>Hazard Vulnerability Analysis</a:t>
            </a:r>
            <a:endParaRPr lang="en-US" b="1" dirty="0">
              <a:solidFill>
                <a:srgbClr val="953735"/>
              </a:solidFill>
            </a:endParaRPr>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39</a:t>
            </a:fld>
            <a:endParaRPr lang="en-US" dirty="0"/>
          </a:p>
        </p:txBody>
      </p:sp>
      <p:sp>
        <p:nvSpPr>
          <p:cNvPr id="7" name="TextBox 6"/>
          <p:cNvSpPr txBox="1"/>
          <p:nvPr/>
        </p:nvSpPr>
        <p:spPr>
          <a:xfrm>
            <a:off x="617412" y="1582306"/>
            <a:ext cx="956737" cy="307777"/>
          </a:xfrm>
          <a:prstGeom prst="rect">
            <a:avLst/>
          </a:prstGeom>
          <a:solidFill>
            <a:schemeClr val="accent1">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err="1" smtClean="0">
                <a:solidFill>
                  <a:prstClr val="black"/>
                </a:solidFill>
                <a:latin typeface="Tw Cen MT"/>
              </a:rPr>
              <a:t>Pr</a:t>
            </a:r>
            <a:r>
              <a:rPr lang="en-US" sz="1400" dirty="0" smtClean="0">
                <a:solidFill>
                  <a:prstClr val="black"/>
                </a:solidFill>
                <a:latin typeface="Tw Cen MT"/>
              </a:rPr>
              <a:t>(Hazard)</a:t>
            </a:r>
            <a:endParaRPr lang="en-US" sz="1400" dirty="0">
              <a:solidFill>
                <a:prstClr val="black"/>
              </a:solidFill>
              <a:latin typeface="Tw Cen MT"/>
            </a:endParaRPr>
          </a:p>
        </p:txBody>
      </p:sp>
      <p:sp>
        <p:nvSpPr>
          <p:cNvPr id="8" name="TextBox 7"/>
          <p:cNvSpPr txBox="1"/>
          <p:nvPr/>
        </p:nvSpPr>
        <p:spPr>
          <a:xfrm>
            <a:off x="617412" y="2105574"/>
            <a:ext cx="771943" cy="307777"/>
          </a:xfrm>
          <a:prstGeom prst="rect">
            <a:avLst/>
          </a:prstGeom>
          <a:solidFill>
            <a:schemeClr val="accent2">
              <a:lumMod val="60000"/>
              <a:lumOff val="4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Severity</a:t>
            </a:r>
            <a:endParaRPr lang="en-US" sz="1400" dirty="0">
              <a:solidFill>
                <a:prstClr val="black"/>
              </a:solidFill>
              <a:latin typeface="Tw Cen MT"/>
            </a:endParaRPr>
          </a:p>
        </p:txBody>
      </p:sp>
      <p:sp>
        <p:nvSpPr>
          <p:cNvPr id="9" name="TextBox 8"/>
          <p:cNvSpPr txBox="1"/>
          <p:nvPr/>
        </p:nvSpPr>
        <p:spPr>
          <a:xfrm>
            <a:off x="628795" y="4267200"/>
            <a:ext cx="1882182" cy="307777"/>
          </a:xfrm>
          <a:prstGeom prst="rect">
            <a:avLst/>
          </a:prstGeom>
          <a:solidFill>
            <a:schemeClr val="accent3">
              <a:lumMod val="60000"/>
              <a:lumOff val="4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Vulnerable populations</a:t>
            </a:r>
            <a:endParaRPr lang="en-US" sz="1400" dirty="0">
              <a:solidFill>
                <a:prstClr val="black"/>
              </a:solidFill>
              <a:latin typeface="Tw Cen MT"/>
            </a:endParaRPr>
          </a:p>
        </p:txBody>
      </p:sp>
      <p:sp>
        <p:nvSpPr>
          <p:cNvPr id="10" name="TextBox 9"/>
          <p:cNvSpPr txBox="1"/>
          <p:nvPr/>
        </p:nvSpPr>
        <p:spPr>
          <a:xfrm>
            <a:off x="609600" y="5715000"/>
            <a:ext cx="917302" cy="307777"/>
          </a:xfrm>
          <a:prstGeom prst="rect">
            <a:avLst/>
          </a:prstGeom>
          <a:solidFill>
            <a:schemeClr val="accent4">
              <a:lumMod val="60000"/>
              <a:lumOff val="4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Readiness</a:t>
            </a:r>
            <a:endParaRPr lang="en-US" sz="1400" dirty="0">
              <a:solidFill>
                <a:prstClr val="black"/>
              </a:solidFill>
              <a:latin typeface="Tw Cen MT"/>
            </a:endParaRPr>
          </a:p>
        </p:txBody>
      </p:sp>
      <p:sp>
        <p:nvSpPr>
          <p:cNvPr id="11" name="TextBox 10"/>
          <p:cNvSpPr txBox="1"/>
          <p:nvPr/>
        </p:nvSpPr>
        <p:spPr>
          <a:xfrm>
            <a:off x="724570" y="2495718"/>
            <a:ext cx="1026243" cy="261610"/>
          </a:xfrm>
          <a:prstGeom prst="rect">
            <a:avLst/>
          </a:prstGeom>
          <a:solidFill>
            <a:schemeClr val="accent2">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Human Impact</a:t>
            </a:r>
            <a:endParaRPr lang="en-US" sz="1100" dirty="0">
              <a:solidFill>
                <a:prstClr val="black"/>
              </a:solidFill>
              <a:latin typeface="Tw Cen MT"/>
            </a:endParaRPr>
          </a:p>
        </p:txBody>
      </p:sp>
      <p:sp>
        <p:nvSpPr>
          <p:cNvPr id="12" name="TextBox 11"/>
          <p:cNvSpPr txBox="1"/>
          <p:nvPr/>
        </p:nvSpPr>
        <p:spPr>
          <a:xfrm>
            <a:off x="734816" y="2828931"/>
            <a:ext cx="1678665" cy="261610"/>
          </a:xfrm>
          <a:prstGeom prst="rect">
            <a:avLst/>
          </a:prstGeom>
          <a:solidFill>
            <a:schemeClr val="accent2">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Healthcare Service Impact</a:t>
            </a:r>
            <a:endParaRPr lang="en-US" sz="1100" dirty="0">
              <a:solidFill>
                <a:prstClr val="black"/>
              </a:solidFill>
              <a:latin typeface="Tw Cen MT"/>
            </a:endParaRPr>
          </a:p>
        </p:txBody>
      </p:sp>
      <p:sp>
        <p:nvSpPr>
          <p:cNvPr id="13" name="TextBox 12"/>
          <p:cNvSpPr txBox="1"/>
          <p:nvPr/>
        </p:nvSpPr>
        <p:spPr>
          <a:xfrm>
            <a:off x="746488" y="3199976"/>
            <a:ext cx="1274708" cy="261610"/>
          </a:xfrm>
          <a:prstGeom prst="rect">
            <a:avLst/>
          </a:prstGeom>
          <a:solidFill>
            <a:schemeClr val="accent2">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Community Impact</a:t>
            </a:r>
            <a:endParaRPr lang="en-US" sz="1100" dirty="0">
              <a:solidFill>
                <a:prstClr val="black"/>
              </a:solidFill>
              <a:latin typeface="Tw Cen MT"/>
            </a:endParaRPr>
          </a:p>
        </p:txBody>
      </p:sp>
      <p:sp>
        <p:nvSpPr>
          <p:cNvPr id="14" name="TextBox 13"/>
          <p:cNvSpPr txBox="1"/>
          <p:nvPr/>
        </p:nvSpPr>
        <p:spPr>
          <a:xfrm>
            <a:off x="724570" y="3565799"/>
            <a:ext cx="1792478" cy="261610"/>
          </a:xfrm>
          <a:prstGeom prst="rect">
            <a:avLst/>
          </a:prstGeom>
          <a:solidFill>
            <a:schemeClr val="accent2">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Public health Service Impact</a:t>
            </a:r>
            <a:endParaRPr lang="en-US" sz="1100" dirty="0">
              <a:solidFill>
                <a:prstClr val="black"/>
              </a:solidFill>
              <a:latin typeface="Tw Cen MT"/>
            </a:endParaRPr>
          </a:p>
        </p:txBody>
      </p:sp>
      <p:sp>
        <p:nvSpPr>
          <p:cNvPr id="15" name="TextBox 14"/>
          <p:cNvSpPr txBox="1"/>
          <p:nvPr/>
        </p:nvSpPr>
        <p:spPr>
          <a:xfrm>
            <a:off x="795487" y="4648200"/>
            <a:ext cx="1252266" cy="261610"/>
          </a:xfrm>
          <a:prstGeom prst="rect">
            <a:avLst/>
          </a:prstGeom>
          <a:solidFill>
            <a:schemeClr val="accent3">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At risk populations</a:t>
            </a:r>
            <a:endParaRPr lang="en-US" sz="1100" dirty="0">
              <a:solidFill>
                <a:prstClr val="black"/>
              </a:solidFill>
              <a:latin typeface="Tw Cen MT"/>
            </a:endParaRPr>
          </a:p>
        </p:txBody>
      </p:sp>
      <p:sp>
        <p:nvSpPr>
          <p:cNvPr id="16" name="TextBox 15"/>
          <p:cNvSpPr txBox="1"/>
          <p:nvPr/>
        </p:nvSpPr>
        <p:spPr>
          <a:xfrm>
            <a:off x="795487" y="5071132"/>
            <a:ext cx="1951175" cy="261610"/>
          </a:xfrm>
          <a:prstGeom prst="rect">
            <a:avLst/>
          </a:prstGeom>
          <a:solidFill>
            <a:schemeClr val="accent3">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Socially disfavored populations</a:t>
            </a:r>
            <a:endParaRPr lang="en-US" sz="1100" dirty="0">
              <a:solidFill>
                <a:prstClr val="black"/>
              </a:solidFill>
              <a:latin typeface="Tw Cen MT"/>
            </a:endParaRPr>
          </a:p>
        </p:txBody>
      </p:sp>
      <p:sp>
        <p:nvSpPr>
          <p:cNvPr id="17" name="TextBox 16"/>
          <p:cNvSpPr txBox="1"/>
          <p:nvPr/>
        </p:nvSpPr>
        <p:spPr>
          <a:xfrm>
            <a:off x="4681605" y="1604682"/>
            <a:ext cx="1415452" cy="307777"/>
          </a:xfrm>
          <a:prstGeom prst="rect">
            <a:avLst/>
          </a:prstGeom>
          <a:solidFill>
            <a:schemeClr val="accent1">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Probability Score</a:t>
            </a:r>
            <a:endParaRPr lang="en-US" sz="1400" dirty="0">
              <a:solidFill>
                <a:prstClr val="black"/>
              </a:solidFill>
              <a:latin typeface="Tw Cen MT"/>
            </a:endParaRPr>
          </a:p>
        </p:txBody>
      </p:sp>
      <p:sp>
        <p:nvSpPr>
          <p:cNvPr id="18" name="TextBox 17"/>
          <p:cNvSpPr txBox="1"/>
          <p:nvPr/>
        </p:nvSpPr>
        <p:spPr>
          <a:xfrm>
            <a:off x="2820978" y="2518206"/>
            <a:ext cx="1764586" cy="261610"/>
          </a:xfrm>
          <a:prstGeom prst="rect">
            <a:avLst/>
          </a:prstGeom>
          <a:solidFill>
            <a:schemeClr val="accent2">
              <a:lumMod val="20000"/>
              <a:lumOff val="80000"/>
            </a:schemeClr>
          </a:solidFill>
          <a:ln>
            <a:solidFill>
              <a:schemeClr val="tx1"/>
            </a:solidFill>
          </a:ln>
        </p:spPr>
        <p:txBody>
          <a:bodyPr wrap="square" rtlCol="0">
            <a:spAutoFit/>
          </a:bodyPr>
          <a:lstStyle/>
          <a:p>
            <a:pPr defTabSz="914400" eaLnBrk="1" fontAlgn="auto" hangingPunct="1">
              <a:spcBef>
                <a:spcPts val="0"/>
              </a:spcBef>
              <a:spcAft>
                <a:spcPts val="0"/>
              </a:spcAft>
              <a:buClrTx/>
              <a:buSzTx/>
              <a:buFontTx/>
              <a:buNone/>
            </a:pPr>
            <a:r>
              <a:rPr lang="en-US" sz="1100" dirty="0" smtClean="0">
                <a:solidFill>
                  <a:prstClr val="black"/>
                </a:solidFill>
                <a:latin typeface="Tw Cen MT"/>
              </a:rPr>
              <a:t>Human Impact Score</a:t>
            </a:r>
            <a:endParaRPr lang="en-US" sz="1100" dirty="0">
              <a:solidFill>
                <a:prstClr val="black"/>
              </a:solidFill>
              <a:latin typeface="Tw Cen MT"/>
            </a:endParaRPr>
          </a:p>
        </p:txBody>
      </p:sp>
      <p:sp>
        <p:nvSpPr>
          <p:cNvPr id="19" name="TextBox 18"/>
          <p:cNvSpPr txBox="1"/>
          <p:nvPr/>
        </p:nvSpPr>
        <p:spPr>
          <a:xfrm>
            <a:off x="2820978" y="2842301"/>
            <a:ext cx="1559754" cy="430887"/>
          </a:xfrm>
          <a:prstGeom prst="rect">
            <a:avLst/>
          </a:prstGeom>
          <a:solidFill>
            <a:schemeClr val="accent2">
              <a:lumMod val="20000"/>
              <a:lumOff val="80000"/>
            </a:schemeClr>
          </a:solidFill>
          <a:ln>
            <a:solidFill>
              <a:schemeClr val="tx1"/>
            </a:solidFill>
          </a:ln>
        </p:spPr>
        <p:txBody>
          <a:bodyPr wrap="square" rtlCol="0">
            <a:spAutoFit/>
          </a:bodyPr>
          <a:lstStyle/>
          <a:p>
            <a:pPr defTabSz="914400" eaLnBrk="1" fontAlgn="auto" hangingPunct="1">
              <a:spcBef>
                <a:spcPts val="0"/>
              </a:spcBef>
              <a:spcAft>
                <a:spcPts val="0"/>
              </a:spcAft>
              <a:buClrTx/>
              <a:buSzTx/>
              <a:buFontTx/>
              <a:buNone/>
            </a:pPr>
            <a:r>
              <a:rPr lang="en-US" sz="1100" dirty="0" smtClean="0">
                <a:solidFill>
                  <a:prstClr val="black"/>
                </a:solidFill>
                <a:latin typeface="Tw Cen MT"/>
              </a:rPr>
              <a:t>Healthcare Service Impact Score</a:t>
            </a:r>
            <a:endParaRPr lang="en-US" sz="1100" dirty="0">
              <a:solidFill>
                <a:prstClr val="black"/>
              </a:solidFill>
              <a:latin typeface="Tw Cen MT"/>
            </a:endParaRPr>
          </a:p>
        </p:txBody>
      </p:sp>
      <p:sp>
        <p:nvSpPr>
          <p:cNvPr id="20" name="TextBox 19"/>
          <p:cNvSpPr txBox="1"/>
          <p:nvPr/>
        </p:nvSpPr>
        <p:spPr>
          <a:xfrm>
            <a:off x="2829488" y="3304990"/>
            <a:ext cx="1656223" cy="261610"/>
          </a:xfrm>
          <a:prstGeom prst="rect">
            <a:avLst/>
          </a:prstGeom>
          <a:solidFill>
            <a:schemeClr val="accent2">
              <a:lumMod val="20000"/>
              <a:lumOff val="8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100" dirty="0" smtClean="0">
                <a:solidFill>
                  <a:prstClr val="black"/>
                </a:solidFill>
                <a:latin typeface="Tw Cen MT"/>
              </a:rPr>
              <a:t>Community Impact </a:t>
            </a:r>
            <a:r>
              <a:rPr lang="en-US" sz="1100" dirty="0">
                <a:solidFill>
                  <a:prstClr val="black"/>
                </a:solidFill>
                <a:latin typeface="Tw Cen MT"/>
              </a:rPr>
              <a:t> </a:t>
            </a:r>
            <a:r>
              <a:rPr lang="en-US" sz="1100" dirty="0" smtClean="0">
                <a:solidFill>
                  <a:prstClr val="black"/>
                </a:solidFill>
                <a:latin typeface="Tw Cen MT"/>
              </a:rPr>
              <a:t>Score</a:t>
            </a:r>
            <a:endParaRPr lang="en-US" sz="1100" dirty="0">
              <a:solidFill>
                <a:prstClr val="black"/>
              </a:solidFill>
              <a:latin typeface="Tw Cen MT"/>
            </a:endParaRPr>
          </a:p>
        </p:txBody>
      </p:sp>
      <p:sp>
        <p:nvSpPr>
          <p:cNvPr id="21" name="TextBox 20"/>
          <p:cNvSpPr txBox="1"/>
          <p:nvPr/>
        </p:nvSpPr>
        <p:spPr>
          <a:xfrm>
            <a:off x="2843523" y="3611965"/>
            <a:ext cx="1514663" cy="430887"/>
          </a:xfrm>
          <a:prstGeom prst="rect">
            <a:avLst/>
          </a:prstGeom>
          <a:solidFill>
            <a:schemeClr val="accent2">
              <a:lumMod val="20000"/>
              <a:lumOff val="80000"/>
            </a:schemeClr>
          </a:solidFill>
          <a:ln>
            <a:solidFill>
              <a:schemeClr val="tx1"/>
            </a:solidFill>
          </a:ln>
        </p:spPr>
        <p:txBody>
          <a:bodyPr wrap="square" rtlCol="0">
            <a:spAutoFit/>
          </a:bodyPr>
          <a:lstStyle/>
          <a:p>
            <a:pPr defTabSz="914400" eaLnBrk="1" fontAlgn="auto" hangingPunct="1">
              <a:spcBef>
                <a:spcPts val="0"/>
              </a:spcBef>
              <a:spcAft>
                <a:spcPts val="0"/>
              </a:spcAft>
              <a:buClrTx/>
              <a:buSzTx/>
              <a:buFontTx/>
              <a:buNone/>
            </a:pPr>
            <a:r>
              <a:rPr lang="en-US" sz="1100" dirty="0" smtClean="0">
                <a:solidFill>
                  <a:prstClr val="black"/>
                </a:solidFill>
                <a:latin typeface="Tw Cen MT"/>
              </a:rPr>
              <a:t>Public health Service Impact Score</a:t>
            </a:r>
            <a:endParaRPr lang="en-US" sz="1100" dirty="0">
              <a:solidFill>
                <a:prstClr val="black"/>
              </a:solidFill>
              <a:latin typeface="Tw Cen MT"/>
            </a:endParaRPr>
          </a:p>
        </p:txBody>
      </p:sp>
      <p:cxnSp>
        <p:nvCxnSpPr>
          <p:cNvPr id="25" name="Straight Arrow Connector 24"/>
          <p:cNvCxnSpPr/>
          <p:nvPr/>
        </p:nvCxnSpPr>
        <p:spPr>
          <a:xfrm>
            <a:off x="1640475" y="1736194"/>
            <a:ext cx="294508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759948" y="2625092"/>
            <a:ext cx="104464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044885" y="3330781"/>
            <a:ext cx="737191" cy="148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524177" y="3696604"/>
            <a:ext cx="3218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2448371" y="2966259"/>
            <a:ext cx="368596" cy="29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777647" y="3248958"/>
            <a:ext cx="1212127" cy="307777"/>
          </a:xfrm>
          <a:prstGeom prst="rect">
            <a:avLst/>
          </a:prstGeom>
          <a:solidFill>
            <a:schemeClr val="accent2">
              <a:lumMod val="60000"/>
              <a:lumOff val="4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Severity Score</a:t>
            </a:r>
            <a:endParaRPr lang="en-US" sz="1400" dirty="0">
              <a:solidFill>
                <a:prstClr val="black"/>
              </a:solidFill>
              <a:latin typeface="Tw Cen MT"/>
            </a:endParaRPr>
          </a:p>
        </p:txBody>
      </p:sp>
      <p:sp>
        <p:nvSpPr>
          <p:cNvPr id="47" name="Right Brace 46"/>
          <p:cNvSpPr/>
          <p:nvPr/>
        </p:nvSpPr>
        <p:spPr>
          <a:xfrm>
            <a:off x="4585564" y="2387343"/>
            <a:ext cx="192083" cy="1879857"/>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defTabSz="914400" eaLnBrk="1" fontAlgn="auto" hangingPunct="1">
              <a:spcBef>
                <a:spcPts val="0"/>
              </a:spcBef>
              <a:spcAft>
                <a:spcPts val="0"/>
              </a:spcAft>
              <a:buClrTx/>
              <a:buSzTx/>
              <a:buFontTx/>
              <a:buNone/>
            </a:pPr>
            <a:endParaRPr lang="en-US" sz="1800">
              <a:solidFill>
                <a:prstClr val="black"/>
              </a:solidFill>
            </a:endParaRPr>
          </a:p>
        </p:txBody>
      </p:sp>
      <p:sp>
        <p:nvSpPr>
          <p:cNvPr id="48" name="Right Brace 47"/>
          <p:cNvSpPr/>
          <p:nvPr/>
        </p:nvSpPr>
        <p:spPr>
          <a:xfrm>
            <a:off x="6097057" y="1701082"/>
            <a:ext cx="45719" cy="1734713"/>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defTabSz="914400" eaLnBrk="1" fontAlgn="auto" hangingPunct="1">
              <a:spcBef>
                <a:spcPts val="0"/>
              </a:spcBef>
              <a:spcAft>
                <a:spcPts val="0"/>
              </a:spcAft>
              <a:buClrTx/>
              <a:buSzTx/>
              <a:buFontTx/>
              <a:buNone/>
            </a:pPr>
            <a:endParaRPr lang="en-US" sz="1800">
              <a:solidFill>
                <a:prstClr val="black"/>
              </a:solidFill>
            </a:endParaRPr>
          </a:p>
        </p:txBody>
      </p:sp>
      <p:sp>
        <p:nvSpPr>
          <p:cNvPr id="49" name="TextBox 48"/>
          <p:cNvSpPr txBox="1"/>
          <p:nvPr/>
        </p:nvSpPr>
        <p:spPr>
          <a:xfrm>
            <a:off x="6150797" y="2518206"/>
            <a:ext cx="916598" cy="307777"/>
          </a:xfrm>
          <a:prstGeom prst="rect">
            <a:avLst/>
          </a:prstGeom>
          <a:solidFill>
            <a:schemeClr val="accent6">
              <a:lumMod val="75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Risk Score</a:t>
            </a:r>
            <a:endParaRPr lang="en-US" sz="1400" dirty="0">
              <a:solidFill>
                <a:prstClr val="black"/>
              </a:solidFill>
              <a:latin typeface="Tw Cen MT"/>
            </a:endParaRPr>
          </a:p>
        </p:txBody>
      </p:sp>
      <p:sp>
        <p:nvSpPr>
          <p:cNvPr id="50" name="Right Brace 49"/>
          <p:cNvSpPr/>
          <p:nvPr/>
        </p:nvSpPr>
        <p:spPr>
          <a:xfrm>
            <a:off x="2720875" y="4648200"/>
            <a:ext cx="417657" cy="746925"/>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defTabSz="914400" eaLnBrk="1" fontAlgn="auto" hangingPunct="1">
              <a:spcBef>
                <a:spcPts val="0"/>
              </a:spcBef>
              <a:spcAft>
                <a:spcPts val="0"/>
              </a:spcAft>
              <a:buClrTx/>
              <a:buSzTx/>
              <a:buFontTx/>
              <a:buNone/>
            </a:pPr>
            <a:endParaRPr lang="en-US" sz="1800">
              <a:solidFill>
                <a:prstClr val="black"/>
              </a:solidFill>
            </a:endParaRPr>
          </a:p>
        </p:txBody>
      </p:sp>
      <p:sp>
        <p:nvSpPr>
          <p:cNvPr id="51" name="TextBox 50"/>
          <p:cNvSpPr txBox="1"/>
          <p:nvPr/>
        </p:nvSpPr>
        <p:spPr>
          <a:xfrm>
            <a:off x="5060369" y="4781473"/>
            <a:ext cx="1551387" cy="307777"/>
          </a:xfrm>
          <a:prstGeom prst="rect">
            <a:avLst/>
          </a:prstGeom>
          <a:solidFill>
            <a:schemeClr val="accent3">
              <a:lumMod val="60000"/>
              <a:lumOff val="4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Vulnerability Score</a:t>
            </a:r>
            <a:endParaRPr lang="en-US" sz="1400" dirty="0">
              <a:solidFill>
                <a:prstClr val="black"/>
              </a:solidFill>
              <a:latin typeface="Tw Cen MT"/>
            </a:endParaRPr>
          </a:p>
        </p:txBody>
      </p:sp>
      <p:sp>
        <p:nvSpPr>
          <p:cNvPr id="56" name="Right Brace 55"/>
          <p:cNvSpPr/>
          <p:nvPr/>
        </p:nvSpPr>
        <p:spPr>
          <a:xfrm>
            <a:off x="7032962" y="2674485"/>
            <a:ext cx="157225" cy="2235325"/>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defTabSz="914400" eaLnBrk="1" fontAlgn="auto" hangingPunct="1">
              <a:spcBef>
                <a:spcPts val="0"/>
              </a:spcBef>
              <a:spcAft>
                <a:spcPts val="0"/>
              </a:spcAft>
              <a:buClrTx/>
              <a:buSzTx/>
              <a:buFontTx/>
              <a:buNone/>
            </a:pPr>
            <a:endParaRPr lang="en-US" sz="1800">
              <a:solidFill>
                <a:prstClr val="black"/>
              </a:solidFill>
            </a:endParaRPr>
          </a:p>
        </p:txBody>
      </p:sp>
      <p:sp>
        <p:nvSpPr>
          <p:cNvPr id="58" name="TextBox 57"/>
          <p:cNvSpPr txBox="1"/>
          <p:nvPr/>
        </p:nvSpPr>
        <p:spPr>
          <a:xfrm>
            <a:off x="7239000" y="3403087"/>
            <a:ext cx="916598" cy="523220"/>
          </a:xfrm>
          <a:prstGeom prst="rect">
            <a:avLst/>
          </a:prstGeom>
          <a:solidFill>
            <a:schemeClr val="accent6">
              <a:lumMod val="75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Adjusted</a:t>
            </a:r>
          </a:p>
          <a:p>
            <a:pPr algn="l" defTabSz="914400" eaLnBrk="1" fontAlgn="auto" hangingPunct="1">
              <a:spcBef>
                <a:spcPts val="0"/>
              </a:spcBef>
              <a:spcAft>
                <a:spcPts val="0"/>
              </a:spcAft>
              <a:buClrTx/>
              <a:buSzTx/>
              <a:buFontTx/>
              <a:buNone/>
            </a:pPr>
            <a:r>
              <a:rPr lang="en-US" sz="1400" dirty="0" smtClean="0">
                <a:solidFill>
                  <a:prstClr val="black"/>
                </a:solidFill>
                <a:latin typeface="Tw Cen MT"/>
              </a:rPr>
              <a:t>Risk Score</a:t>
            </a:r>
            <a:endParaRPr lang="en-US" sz="1400" dirty="0">
              <a:solidFill>
                <a:prstClr val="black"/>
              </a:solidFill>
              <a:latin typeface="Tw Cen MT"/>
            </a:endParaRPr>
          </a:p>
        </p:txBody>
      </p:sp>
      <p:sp>
        <p:nvSpPr>
          <p:cNvPr id="60" name="TextBox 59"/>
          <p:cNvSpPr txBox="1"/>
          <p:nvPr/>
        </p:nvSpPr>
        <p:spPr>
          <a:xfrm>
            <a:off x="6689189" y="5722616"/>
            <a:ext cx="1357488" cy="307777"/>
          </a:xfrm>
          <a:prstGeom prst="rect">
            <a:avLst/>
          </a:prstGeom>
          <a:solidFill>
            <a:schemeClr val="accent4">
              <a:lumMod val="60000"/>
              <a:lumOff val="40000"/>
            </a:schemeClr>
          </a:solidFill>
          <a:ln>
            <a:solidFill>
              <a:schemeClr val="tx1"/>
            </a:solidFill>
          </a:ln>
        </p:spPr>
        <p:txBody>
          <a:bodyPr wrap="none" rtlCol="0">
            <a:spAutoFit/>
          </a:bodyPr>
          <a:lstStyle/>
          <a:p>
            <a:pPr algn="l" defTabSz="914400" eaLnBrk="1" fontAlgn="auto" hangingPunct="1">
              <a:spcBef>
                <a:spcPts val="0"/>
              </a:spcBef>
              <a:spcAft>
                <a:spcPts val="0"/>
              </a:spcAft>
              <a:buClrTx/>
              <a:buSzTx/>
              <a:buFontTx/>
              <a:buNone/>
            </a:pPr>
            <a:r>
              <a:rPr lang="en-US" sz="1400" dirty="0" smtClean="0">
                <a:solidFill>
                  <a:prstClr val="black"/>
                </a:solidFill>
                <a:latin typeface="Tw Cen MT"/>
              </a:rPr>
              <a:t>Readiness Score</a:t>
            </a:r>
            <a:endParaRPr lang="en-US" sz="1400" dirty="0">
              <a:solidFill>
                <a:prstClr val="black"/>
              </a:solidFill>
              <a:latin typeface="Tw Cen MT"/>
            </a:endParaRPr>
          </a:p>
        </p:txBody>
      </p:sp>
      <p:sp>
        <p:nvSpPr>
          <p:cNvPr id="61" name="Right Brace 60"/>
          <p:cNvSpPr/>
          <p:nvPr/>
        </p:nvSpPr>
        <p:spPr>
          <a:xfrm>
            <a:off x="8155598" y="3656676"/>
            <a:ext cx="157225" cy="2235325"/>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defTabSz="914400" eaLnBrk="1" fontAlgn="auto" hangingPunct="1">
              <a:spcBef>
                <a:spcPts val="0"/>
              </a:spcBef>
              <a:spcAft>
                <a:spcPts val="0"/>
              </a:spcAft>
              <a:buClrTx/>
              <a:buSzTx/>
              <a:buFontTx/>
              <a:buNone/>
            </a:pPr>
            <a:endParaRPr lang="en-US" sz="1800">
              <a:solidFill>
                <a:prstClr val="black"/>
              </a:solidFill>
            </a:endParaRPr>
          </a:p>
        </p:txBody>
      </p:sp>
      <p:sp>
        <p:nvSpPr>
          <p:cNvPr id="62" name="TextBox 61"/>
          <p:cNvSpPr txBox="1"/>
          <p:nvPr/>
        </p:nvSpPr>
        <p:spPr>
          <a:xfrm>
            <a:off x="8312823" y="4436448"/>
            <a:ext cx="831177" cy="738664"/>
          </a:xfrm>
          <a:prstGeom prst="rect">
            <a:avLst/>
          </a:prstGeom>
          <a:solidFill>
            <a:srgbClr val="FF0000"/>
          </a:solidFill>
          <a:ln>
            <a:solidFill>
              <a:schemeClr val="tx1"/>
            </a:solidFill>
          </a:ln>
        </p:spPr>
        <p:txBody>
          <a:bodyPr wrap="square" rtlCol="0">
            <a:spAutoFit/>
          </a:bodyPr>
          <a:lstStyle/>
          <a:p>
            <a:pPr defTabSz="914400" eaLnBrk="1" fontAlgn="auto" hangingPunct="1">
              <a:spcBef>
                <a:spcPts val="0"/>
              </a:spcBef>
              <a:spcAft>
                <a:spcPts val="0"/>
              </a:spcAft>
              <a:buClrTx/>
              <a:buSzTx/>
              <a:buFontTx/>
              <a:buNone/>
            </a:pPr>
            <a:r>
              <a:rPr lang="en-US" sz="1400" b="1" dirty="0" smtClean="0">
                <a:solidFill>
                  <a:prstClr val="black"/>
                </a:solidFill>
                <a:latin typeface="Tw Cen MT"/>
              </a:rPr>
              <a:t>Priority Planning Score</a:t>
            </a:r>
            <a:endParaRPr lang="en-US" sz="1400" b="1" dirty="0">
              <a:solidFill>
                <a:prstClr val="black"/>
              </a:solidFill>
              <a:latin typeface="Tw Cen MT"/>
            </a:endParaRPr>
          </a:p>
        </p:txBody>
      </p:sp>
      <p:cxnSp>
        <p:nvCxnSpPr>
          <p:cNvPr id="37" name="Straight Arrow Connector 36"/>
          <p:cNvCxnSpPr/>
          <p:nvPr/>
        </p:nvCxnSpPr>
        <p:spPr>
          <a:xfrm>
            <a:off x="3124200" y="5029200"/>
            <a:ext cx="1981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676400" y="5867400"/>
            <a:ext cx="495300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34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ppt_x"/>
                                          </p:val>
                                        </p:tav>
                                        <p:tav tm="100000">
                                          <p:val>
                                            <p:strVal val="#ppt_x"/>
                                          </p:val>
                                        </p:tav>
                                      </p:tavLst>
                                    </p:anim>
                                    <p:anim calcmode="lin" valueType="num">
                                      <p:cBhvr additive="base">
                                        <p:cTn id="13" dur="1000" fill="hold"/>
                                        <p:tgtEl>
                                          <p:spTgt spid="25"/>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1000" fill="hold"/>
                                        <p:tgtEl>
                                          <p:spTgt spid="17"/>
                                        </p:tgtEl>
                                        <p:attrNameLst>
                                          <p:attrName>ppt_x</p:attrName>
                                        </p:attrNameLst>
                                      </p:cBhvr>
                                      <p:tavLst>
                                        <p:tav tm="0">
                                          <p:val>
                                            <p:strVal val="#ppt_x"/>
                                          </p:val>
                                        </p:tav>
                                        <p:tav tm="100000">
                                          <p:val>
                                            <p:strVal val="#ppt_x"/>
                                          </p:val>
                                        </p:tav>
                                      </p:tavLst>
                                    </p:anim>
                                    <p:anim calcmode="lin" valueType="num">
                                      <p:cBhvr additive="base">
                                        <p:cTn id="18"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ppt_x"/>
                                          </p:val>
                                        </p:tav>
                                        <p:tav tm="100000">
                                          <p:val>
                                            <p:strVal val="#ppt_x"/>
                                          </p:val>
                                        </p:tav>
                                      </p:tavLst>
                                    </p:anim>
                                    <p:anim calcmode="lin" valueType="num">
                                      <p:cBhvr additive="base">
                                        <p:cTn id="24" dur="1000" fill="hold"/>
                                        <p:tgtEl>
                                          <p:spTgt spid="8"/>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1000" fill="hold"/>
                                        <p:tgtEl>
                                          <p:spTgt spid="11"/>
                                        </p:tgtEl>
                                        <p:attrNameLst>
                                          <p:attrName>ppt_x</p:attrName>
                                        </p:attrNameLst>
                                      </p:cBhvr>
                                      <p:tavLst>
                                        <p:tav tm="0">
                                          <p:val>
                                            <p:strVal val="#ppt_x"/>
                                          </p:val>
                                        </p:tav>
                                        <p:tav tm="100000">
                                          <p:val>
                                            <p:strVal val="#ppt_x"/>
                                          </p:val>
                                        </p:tav>
                                      </p:tavLst>
                                    </p:anim>
                                    <p:anim calcmode="lin" valueType="num">
                                      <p:cBhvr additive="base">
                                        <p:cTn id="29" dur="1000" fill="hold"/>
                                        <p:tgtEl>
                                          <p:spTgt spid="11"/>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1000" fill="hold"/>
                                        <p:tgtEl>
                                          <p:spTgt spid="12"/>
                                        </p:tgtEl>
                                        <p:attrNameLst>
                                          <p:attrName>ppt_x</p:attrName>
                                        </p:attrNameLst>
                                      </p:cBhvr>
                                      <p:tavLst>
                                        <p:tav tm="0">
                                          <p:val>
                                            <p:strVal val="#ppt_x"/>
                                          </p:val>
                                        </p:tav>
                                        <p:tav tm="100000">
                                          <p:val>
                                            <p:strVal val="#ppt_x"/>
                                          </p:val>
                                        </p:tav>
                                      </p:tavLst>
                                    </p:anim>
                                    <p:anim calcmode="lin" valueType="num">
                                      <p:cBhvr additive="base">
                                        <p:cTn id="34" dur="1000" fill="hold"/>
                                        <p:tgtEl>
                                          <p:spTgt spid="12"/>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1000" fill="hold"/>
                                        <p:tgtEl>
                                          <p:spTgt spid="13"/>
                                        </p:tgtEl>
                                        <p:attrNameLst>
                                          <p:attrName>ppt_x</p:attrName>
                                        </p:attrNameLst>
                                      </p:cBhvr>
                                      <p:tavLst>
                                        <p:tav tm="0">
                                          <p:val>
                                            <p:strVal val="#ppt_x"/>
                                          </p:val>
                                        </p:tav>
                                        <p:tav tm="100000">
                                          <p:val>
                                            <p:strVal val="#ppt_x"/>
                                          </p:val>
                                        </p:tav>
                                      </p:tavLst>
                                    </p:anim>
                                    <p:anim calcmode="lin" valueType="num">
                                      <p:cBhvr additive="base">
                                        <p:cTn id="39" dur="1000" fill="hold"/>
                                        <p:tgtEl>
                                          <p:spTgt spid="13"/>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1000" fill="hold"/>
                                        <p:tgtEl>
                                          <p:spTgt spid="14"/>
                                        </p:tgtEl>
                                        <p:attrNameLst>
                                          <p:attrName>ppt_x</p:attrName>
                                        </p:attrNameLst>
                                      </p:cBhvr>
                                      <p:tavLst>
                                        <p:tav tm="0">
                                          <p:val>
                                            <p:strVal val="#ppt_x"/>
                                          </p:val>
                                        </p:tav>
                                        <p:tav tm="100000">
                                          <p:val>
                                            <p:strVal val="#ppt_x"/>
                                          </p:val>
                                        </p:tav>
                                      </p:tavLst>
                                    </p:anim>
                                    <p:anim calcmode="lin" valueType="num">
                                      <p:cBhvr additive="base">
                                        <p:cTn id="44"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ppt_x"/>
                                          </p:val>
                                        </p:tav>
                                        <p:tav tm="100000">
                                          <p:val>
                                            <p:strVal val="#ppt_x"/>
                                          </p:val>
                                        </p:tav>
                                      </p:tavLst>
                                    </p:anim>
                                    <p:anim calcmode="lin" valueType="num">
                                      <p:cBhvr additive="base">
                                        <p:cTn id="50" dur="10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1000" fill="hold"/>
                                        <p:tgtEl>
                                          <p:spTgt spid="31"/>
                                        </p:tgtEl>
                                        <p:attrNameLst>
                                          <p:attrName>ppt_x</p:attrName>
                                        </p:attrNameLst>
                                      </p:cBhvr>
                                      <p:tavLst>
                                        <p:tav tm="0">
                                          <p:val>
                                            <p:strVal val="#ppt_x"/>
                                          </p:val>
                                        </p:tav>
                                        <p:tav tm="100000">
                                          <p:val>
                                            <p:strVal val="#ppt_x"/>
                                          </p:val>
                                        </p:tav>
                                      </p:tavLst>
                                    </p:anim>
                                    <p:anim calcmode="lin" valueType="num">
                                      <p:cBhvr additive="base">
                                        <p:cTn id="54" dur="1000" fill="hold"/>
                                        <p:tgtEl>
                                          <p:spTgt spid="31"/>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additive="base">
                                        <p:cTn id="57" dur="1000" fill="hold"/>
                                        <p:tgtEl>
                                          <p:spTgt spid="27"/>
                                        </p:tgtEl>
                                        <p:attrNameLst>
                                          <p:attrName>ppt_x</p:attrName>
                                        </p:attrNameLst>
                                      </p:cBhvr>
                                      <p:tavLst>
                                        <p:tav tm="0">
                                          <p:val>
                                            <p:strVal val="#ppt_x"/>
                                          </p:val>
                                        </p:tav>
                                        <p:tav tm="100000">
                                          <p:val>
                                            <p:strVal val="#ppt_x"/>
                                          </p:val>
                                        </p:tav>
                                      </p:tavLst>
                                    </p:anim>
                                    <p:anim calcmode="lin" valueType="num">
                                      <p:cBhvr additive="base">
                                        <p:cTn id="58" dur="1000" fill="hold"/>
                                        <p:tgtEl>
                                          <p:spTgt spid="27"/>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1000" fill="hold"/>
                                        <p:tgtEl>
                                          <p:spTgt spid="28"/>
                                        </p:tgtEl>
                                        <p:attrNameLst>
                                          <p:attrName>ppt_x</p:attrName>
                                        </p:attrNameLst>
                                      </p:cBhvr>
                                      <p:tavLst>
                                        <p:tav tm="0">
                                          <p:val>
                                            <p:strVal val="#ppt_x"/>
                                          </p:val>
                                        </p:tav>
                                        <p:tav tm="100000">
                                          <p:val>
                                            <p:strVal val="#ppt_x"/>
                                          </p:val>
                                        </p:tav>
                                      </p:tavLst>
                                    </p:anim>
                                    <p:anim calcmode="lin" valueType="num">
                                      <p:cBhvr additive="base">
                                        <p:cTn id="62" dur="1000" fill="hold"/>
                                        <p:tgtEl>
                                          <p:spTgt spid="28"/>
                                        </p:tgtEl>
                                        <p:attrNameLst>
                                          <p:attrName>ppt_y</p:attrName>
                                        </p:attrNameLst>
                                      </p:cBhvr>
                                      <p:tavLst>
                                        <p:tav tm="0">
                                          <p:val>
                                            <p:strVal val="1+#ppt_h/2"/>
                                          </p:val>
                                        </p:tav>
                                        <p:tav tm="100000">
                                          <p:val>
                                            <p:strVal val="#ppt_y"/>
                                          </p:val>
                                        </p:tav>
                                      </p:tavLst>
                                    </p:anim>
                                  </p:childTnLst>
                                </p:cTn>
                              </p:par>
                            </p:childTnLst>
                          </p:cTn>
                        </p:par>
                        <p:par>
                          <p:cTn id="63" fill="hold">
                            <p:stCondLst>
                              <p:cond delay="1000"/>
                            </p:stCondLst>
                            <p:childTnLst>
                              <p:par>
                                <p:cTn id="64" presetID="2" presetClass="entr" presetSubtype="4"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additive="base">
                                        <p:cTn id="66" dur="1000" fill="hold"/>
                                        <p:tgtEl>
                                          <p:spTgt spid="18"/>
                                        </p:tgtEl>
                                        <p:attrNameLst>
                                          <p:attrName>ppt_x</p:attrName>
                                        </p:attrNameLst>
                                      </p:cBhvr>
                                      <p:tavLst>
                                        <p:tav tm="0">
                                          <p:val>
                                            <p:strVal val="#ppt_x"/>
                                          </p:val>
                                        </p:tav>
                                        <p:tav tm="100000">
                                          <p:val>
                                            <p:strVal val="#ppt_x"/>
                                          </p:val>
                                        </p:tav>
                                      </p:tavLst>
                                    </p:anim>
                                    <p:anim calcmode="lin" valueType="num">
                                      <p:cBhvr additive="base">
                                        <p:cTn id="67" dur="1000" fill="hold"/>
                                        <p:tgtEl>
                                          <p:spTgt spid="18"/>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additive="base">
                                        <p:cTn id="70" dur="1000" fill="hold"/>
                                        <p:tgtEl>
                                          <p:spTgt spid="19"/>
                                        </p:tgtEl>
                                        <p:attrNameLst>
                                          <p:attrName>ppt_x</p:attrName>
                                        </p:attrNameLst>
                                      </p:cBhvr>
                                      <p:tavLst>
                                        <p:tav tm="0">
                                          <p:val>
                                            <p:strVal val="#ppt_x"/>
                                          </p:val>
                                        </p:tav>
                                        <p:tav tm="100000">
                                          <p:val>
                                            <p:strVal val="#ppt_x"/>
                                          </p:val>
                                        </p:tav>
                                      </p:tavLst>
                                    </p:anim>
                                    <p:anim calcmode="lin" valueType="num">
                                      <p:cBhvr additive="base">
                                        <p:cTn id="71" dur="1000" fill="hold"/>
                                        <p:tgtEl>
                                          <p:spTgt spid="19"/>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1000" fill="hold"/>
                                        <p:tgtEl>
                                          <p:spTgt spid="20"/>
                                        </p:tgtEl>
                                        <p:attrNameLst>
                                          <p:attrName>ppt_x</p:attrName>
                                        </p:attrNameLst>
                                      </p:cBhvr>
                                      <p:tavLst>
                                        <p:tav tm="0">
                                          <p:val>
                                            <p:strVal val="#ppt_x"/>
                                          </p:val>
                                        </p:tav>
                                        <p:tav tm="100000">
                                          <p:val>
                                            <p:strVal val="#ppt_x"/>
                                          </p:val>
                                        </p:tav>
                                      </p:tavLst>
                                    </p:anim>
                                    <p:anim calcmode="lin" valueType="num">
                                      <p:cBhvr additive="base">
                                        <p:cTn id="75" dur="1000" fill="hold"/>
                                        <p:tgtEl>
                                          <p:spTgt spid="20"/>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additive="base">
                                        <p:cTn id="78" dur="1000" fill="hold"/>
                                        <p:tgtEl>
                                          <p:spTgt spid="21"/>
                                        </p:tgtEl>
                                        <p:attrNameLst>
                                          <p:attrName>ppt_x</p:attrName>
                                        </p:attrNameLst>
                                      </p:cBhvr>
                                      <p:tavLst>
                                        <p:tav tm="0">
                                          <p:val>
                                            <p:strVal val="#ppt_x"/>
                                          </p:val>
                                        </p:tav>
                                        <p:tav tm="100000">
                                          <p:val>
                                            <p:strVal val="#ppt_x"/>
                                          </p:val>
                                        </p:tav>
                                      </p:tavLst>
                                    </p:anim>
                                    <p:anim calcmode="lin" valueType="num">
                                      <p:cBhvr additive="base">
                                        <p:cTn id="79"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additive="base">
                                        <p:cTn id="84" dur="1000" fill="hold"/>
                                        <p:tgtEl>
                                          <p:spTgt spid="47"/>
                                        </p:tgtEl>
                                        <p:attrNameLst>
                                          <p:attrName>ppt_x</p:attrName>
                                        </p:attrNameLst>
                                      </p:cBhvr>
                                      <p:tavLst>
                                        <p:tav tm="0">
                                          <p:val>
                                            <p:strVal val="#ppt_x"/>
                                          </p:val>
                                        </p:tav>
                                        <p:tav tm="100000">
                                          <p:val>
                                            <p:strVal val="#ppt_x"/>
                                          </p:val>
                                        </p:tav>
                                      </p:tavLst>
                                    </p:anim>
                                    <p:anim calcmode="lin" valueType="num">
                                      <p:cBhvr additive="base">
                                        <p:cTn id="85" dur="1000" fill="hold"/>
                                        <p:tgtEl>
                                          <p:spTgt spid="47"/>
                                        </p:tgtEl>
                                        <p:attrNameLst>
                                          <p:attrName>ppt_y</p:attrName>
                                        </p:attrNameLst>
                                      </p:cBhvr>
                                      <p:tavLst>
                                        <p:tav tm="0">
                                          <p:val>
                                            <p:strVal val="1+#ppt_h/2"/>
                                          </p:val>
                                        </p:tav>
                                        <p:tav tm="100000">
                                          <p:val>
                                            <p:strVal val="#ppt_y"/>
                                          </p:val>
                                        </p:tav>
                                      </p:tavLst>
                                    </p:anim>
                                  </p:childTnLst>
                                </p:cTn>
                              </p:par>
                            </p:childTnLst>
                          </p:cTn>
                        </p:par>
                        <p:par>
                          <p:cTn id="86" fill="hold">
                            <p:stCondLst>
                              <p:cond delay="1000"/>
                            </p:stCondLst>
                            <p:childTnLst>
                              <p:par>
                                <p:cTn id="87" presetID="2" presetClass="entr" presetSubtype="4"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additive="base">
                                        <p:cTn id="89" dur="1000" fill="hold"/>
                                        <p:tgtEl>
                                          <p:spTgt spid="38"/>
                                        </p:tgtEl>
                                        <p:attrNameLst>
                                          <p:attrName>ppt_x</p:attrName>
                                        </p:attrNameLst>
                                      </p:cBhvr>
                                      <p:tavLst>
                                        <p:tav tm="0">
                                          <p:val>
                                            <p:strVal val="#ppt_x"/>
                                          </p:val>
                                        </p:tav>
                                        <p:tav tm="100000">
                                          <p:val>
                                            <p:strVal val="#ppt_x"/>
                                          </p:val>
                                        </p:tav>
                                      </p:tavLst>
                                    </p:anim>
                                    <p:anim calcmode="lin" valueType="num">
                                      <p:cBhvr additive="base">
                                        <p:cTn id="90"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additive="base">
                                        <p:cTn id="95" dur="1000" fill="hold"/>
                                        <p:tgtEl>
                                          <p:spTgt spid="48"/>
                                        </p:tgtEl>
                                        <p:attrNameLst>
                                          <p:attrName>ppt_x</p:attrName>
                                        </p:attrNameLst>
                                      </p:cBhvr>
                                      <p:tavLst>
                                        <p:tav tm="0">
                                          <p:val>
                                            <p:strVal val="#ppt_x"/>
                                          </p:val>
                                        </p:tav>
                                        <p:tav tm="100000">
                                          <p:val>
                                            <p:strVal val="#ppt_x"/>
                                          </p:val>
                                        </p:tav>
                                      </p:tavLst>
                                    </p:anim>
                                    <p:anim calcmode="lin" valueType="num">
                                      <p:cBhvr additive="base">
                                        <p:cTn id="96" dur="1000" fill="hold"/>
                                        <p:tgtEl>
                                          <p:spTgt spid="48"/>
                                        </p:tgtEl>
                                        <p:attrNameLst>
                                          <p:attrName>ppt_y</p:attrName>
                                        </p:attrNameLst>
                                      </p:cBhvr>
                                      <p:tavLst>
                                        <p:tav tm="0">
                                          <p:val>
                                            <p:strVal val="1+#ppt_h/2"/>
                                          </p:val>
                                        </p:tav>
                                        <p:tav tm="100000">
                                          <p:val>
                                            <p:strVal val="#ppt_y"/>
                                          </p:val>
                                        </p:tav>
                                      </p:tavLst>
                                    </p:anim>
                                  </p:childTnLst>
                                </p:cTn>
                              </p:par>
                            </p:childTnLst>
                          </p:cTn>
                        </p:par>
                        <p:par>
                          <p:cTn id="97" fill="hold">
                            <p:stCondLst>
                              <p:cond delay="1000"/>
                            </p:stCondLst>
                            <p:childTnLst>
                              <p:par>
                                <p:cTn id="98" presetID="2" presetClass="entr" presetSubtype="4"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 calcmode="lin" valueType="num">
                                      <p:cBhvr additive="base">
                                        <p:cTn id="100" dur="1000" fill="hold"/>
                                        <p:tgtEl>
                                          <p:spTgt spid="49"/>
                                        </p:tgtEl>
                                        <p:attrNameLst>
                                          <p:attrName>ppt_x</p:attrName>
                                        </p:attrNameLst>
                                      </p:cBhvr>
                                      <p:tavLst>
                                        <p:tav tm="0">
                                          <p:val>
                                            <p:strVal val="#ppt_x"/>
                                          </p:val>
                                        </p:tav>
                                        <p:tav tm="100000">
                                          <p:val>
                                            <p:strVal val="#ppt_x"/>
                                          </p:val>
                                        </p:tav>
                                      </p:tavLst>
                                    </p:anim>
                                    <p:anim calcmode="lin" valueType="num">
                                      <p:cBhvr additive="base">
                                        <p:cTn id="101" dur="10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9"/>
                                        </p:tgtEl>
                                        <p:attrNameLst>
                                          <p:attrName>style.visibility</p:attrName>
                                        </p:attrNameLst>
                                      </p:cBhvr>
                                      <p:to>
                                        <p:strVal val="visible"/>
                                      </p:to>
                                    </p:set>
                                    <p:anim calcmode="lin" valueType="num">
                                      <p:cBhvr additive="base">
                                        <p:cTn id="106" dur="1000" fill="hold"/>
                                        <p:tgtEl>
                                          <p:spTgt spid="9"/>
                                        </p:tgtEl>
                                        <p:attrNameLst>
                                          <p:attrName>ppt_x</p:attrName>
                                        </p:attrNameLst>
                                      </p:cBhvr>
                                      <p:tavLst>
                                        <p:tav tm="0">
                                          <p:val>
                                            <p:strVal val="#ppt_x"/>
                                          </p:val>
                                        </p:tav>
                                        <p:tav tm="100000">
                                          <p:val>
                                            <p:strVal val="#ppt_x"/>
                                          </p:val>
                                        </p:tav>
                                      </p:tavLst>
                                    </p:anim>
                                    <p:anim calcmode="lin" valueType="num">
                                      <p:cBhvr additive="base">
                                        <p:cTn id="107" dur="1000" fill="hold"/>
                                        <p:tgtEl>
                                          <p:spTgt spid="9"/>
                                        </p:tgtEl>
                                        <p:attrNameLst>
                                          <p:attrName>ppt_y</p:attrName>
                                        </p:attrNameLst>
                                      </p:cBhvr>
                                      <p:tavLst>
                                        <p:tav tm="0">
                                          <p:val>
                                            <p:strVal val="1+#ppt_h/2"/>
                                          </p:val>
                                        </p:tav>
                                        <p:tav tm="100000">
                                          <p:val>
                                            <p:strVal val="#ppt_y"/>
                                          </p:val>
                                        </p:tav>
                                      </p:tavLst>
                                    </p:anim>
                                  </p:childTnLst>
                                </p:cTn>
                              </p:par>
                            </p:childTnLst>
                          </p:cTn>
                        </p:par>
                        <p:par>
                          <p:cTn id="108" fill="hold">
                            <p:stCondLst>
                              <p:cond delay="1000"/>
                            </p:stCondLst>
                            <p:childTnLst>
                              <p:par>
                                <p:cTn id="109" presetID="2" presetClass="entr" presetSubtype="4" fill="hold" grpId="0" nodeType="afterEffect">
                                  <p:stCondLst>
                                    <p:cond delay="0"/>
                                  </p:stCondLst>
                                  <p:childTnLst>
                                    <p:set>
                                      <p:cBhvr>
                                        <p:cTn id="110" dur="1" fill="hold">
                                          <p:stCondLst>
                                            <p:cond delay="0"/>
                                          </p:stCondLst>
                                        </p:cTn>
                                        <p:tgtEl>
                                          <p:spTgt spid="15"/>
                                        </p:tgtEl>
                                        <p:attrNameLst>
                                          <p:attrName>style.visibility</p:attrName>
                                        </p:attrNameLst>
                                      </p:cBhvr>
                                      <p:to>
                                        <p:strVal val="visible"/>
                                      </p:to>
                                    </p:set>
                                    <p:anim calcmode="lin" valueType="num">
                                      <p:cBhvr additive="base">
                                        <p:cTn id="111" dur="1000" fill="hold"/>
                                        <p:tgtEl>
                                          <p:spTgt spid="15"/>
                                        </p:tgtEl>
                                        <p:attrNameLst>
                                          <p:attrName>ppt_x</p:attrName>
                                        </p:attrNameLst>
                                      </p:cBhvr>
                                      <p:tavLst>
                                        <p:tav tm="0">
                                          <p:val>
                                            <p:strVal val="#ppt_x"/>
                                          </p:val>
                                        </p:tav>
                                        <p:tav tm="100000">
                                          <p:val>
                                            <p:strVal val="#ppt_x"/>
                                          </p:val>
                                        </p:tav>
                                      </p:tavLst>
                                    </p:anim>
                                    <p:anim calcmode="lin" valueType="num">
                                      <p:cBhvr additive="base">
                                        <p:cTn id="112" dur="1000" fill="hold"/>
                                        <p:tgtEl>
                                          <p:spTgt spid="15"/>
                                        </p:tgtEl>
                                        <p:attrNameLst>
                                          <p:attrName>ppt_y</p:attrName>
                                        </p:attrNameLst>
                                      </p:cBhvr>
                                      <p:tavLst>
                                        <p:tav tm="0">
                                          <p:val>
                                            <p:strVal val="1+#ppt_h/2"/>
                                          </p:val>
                                        </p:tav>
                                        <p:tav tm="100000">
                                          <p:val>
                                            <p:strVal val="#ppt_y"/>
                                          </p:val>
                                        </p:tav>
                                      </p:tavLst>
                                    </p:anim>
                                  </p:childTnLst>
                                </p:cTn>
                              </p:par>
                            </p:childTnLst>
                          </p:cTn>
                        </p:par>
                        <p:par>
                          <p:cTn id="113" fill="hold">
                            <p:stCondLst>
                              <p:cond delay="2000"/>
                            </p:stCondLst>
                            <p:childTnLst>
                              <p:par>
                                <p:cTn id="114" presetID="2" presetClass="entr" presetSubtype="4" fill="hold" grpId="0" nodeType="afterEffect">
                                  <p:stCondLst>
                                    <p:cond delay="0"/>
                                  </p:stCondLst>
                                  <p:childTnLst>
                                    <p:set>
                                      <p:cBhvr>
                                        <p:cTn id="115" dur="1" fill="hold">
                                          <p:stCondLst>
                                            <p:cond delay="0"/>
                                          </p:stCondLst>
                                        </p:cTn>
                                        <p:tgtEl>
                                          <p:spTgt spid="16"/>
                                        </p:tgtEl>
                                        <p:attrNameLst>
                                          <p:attrName>style.visibility</p:attrName>
                                        </p:attrNameLst>
                                      </p:cBhvr>
                                      <p:to>
                                        <p:strVal val="visible"/>
                                      </p:to>
                                    </p:set>
                                    <p:anim calcmode="lin" valueType="num">
                                      <p:cBhvr additive="base">
                                        <p:cTn id="116" dur="1000" fill="hold"/>
                                        <p:tgtEl>
                                          <p:spTgt spid="16"/>
                                        </p:tgtEl>
                                        <p:attrNameLst>
                                          <p:attrName>ppt_x</p:attrName>
                                        </p:attrNameLst>
                                      </p:cBhvr>
                                      <p:tavLst>
                                        <p:tav tm="0">
                                          <p:val>
                                            <p:strVal val="#ppt_x"/>
                                          </p:val>
                                        </p:tav>
                                        <p:tav tm="100000">
                                          <p:val>
                                            <p:strVal val="#ppt_x"/>
                                          </p:val>
                                        </p:tav>
                                      </p:tavLst>
                                    </p:anim>
                                    <p:anim calcmode="lin" valueType="num">
                                      <p:cBhvr additive="base">
                                        <p:cTn id="117"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anim calcmode="lin" valueType="num">
                                      <p:cBhvr additive="base">
                                        <p:cTn id="122" dur="1000" fill="hold"/>
                                        <p:tgtEl>
                                          <p:spTgt spid="50"/>
                                        </p:tgtEl>
                                        <p:attrNameLst>
                                          <p:attrName>ppt_x</p:attrName>
                                        </p:attrNameLst>
                                      </p:cBhvr>
                                      <p:tavLst>
                                        <p:tav tm="0">
                                          <p:val>
                                            <p:strVal val="#ppt_x"/>
                                          </p:val>
                                        </p:tav>
                                        <p:tav tm="100000">
                                          <p:val>
                                            <p:strVal val="#ppt_x"/>
                                          </p:val>
                                        </p:tav>
                                      </p:tavLst>
                                    </p:anim>
                                    <p:anim calcmode="lin" valueType="num">
                                      <p:cBhvr additive="base">
                                        <p:cTn id="123" dur="1000" fill="hold"/>
                                        <p:tgtEl>
                                          <p:spTgt spid="50"/>
                                        </p:tgtEl>
                                        <p:attrNameLst>
                                          <p:attrName>ppt_y</p:attrName>
                                        </p:attrNameLst>
                                      </p:cBhvr>
                                      <p:tavLst>
                                        <p:tav tm="0">
                                          <p:val>
                                            <p:strVal val="1+#ppt_h/2"/>
                                          </p:val>
                                        </p:tav>
                                        <p:tav tm="100000">
                                          <p:val>
                                            <p:strVal val="#ppt_y"/>
                                          </p:val>
                                        </p:tav>
                                      </p:tavLst>
                                    </p:anim>
                                  </p:childTnLst>
                                </p:cTn>
                              </p:par>
                            </p:childTnLst>
                          </p:cTn>
                        </p:par>
                        <p:par>
                          <p:cTn id="124" fill="hold">
                            <p:stCondLst>
                              <p:cond delay="1000"/>
                            </p:stCondLst>
                            <p:childTnLst>
                              <p:par>
                                <p:cTn id="125" presetID="2" presetClass="entr" presetSubtype="4" fill="hold" nodeType="afterEffect">
                                  <p:stCondLst>
                                    <p:cond delay="0"/>
                                  </p:stCondLst>
                                  <p:childTnLst>
                                    <p:set>
                                      <p:cBhvr>
                                        <p:cTn id="126" dur="1" fill="hold">
                                          <p:stCondLst>
                                            <p:cond delay="0"/>
                                          </p:stCondLst>
                                        </p:cTn>
                                        <p:tgtEl>
                                          <p:spTgt spid="37"/>
                                        </p:tgtEl>
                                        <p:attrNameLst>
                                          <p:attrName>style.visibility</p:attrName>
                                        </p:attrNameLst>
                                      </p:cBhvr>
                                      <p:to>
                                        <p:strVal val="visible"/>
                                      </p:to>
                                    </p:set>
                                    <p:anim calcmode="lin" valueType="num">
                                      <p:cBhvr additive="base">
                                        <p:cTn id="127" dur="1000" fill="hold"/>
                                        <p:tgtEl>
                                          <p:spTgt spid="37"/>
                                        </p:tgtEl>
                                        <p:attrNameLst>
                                          <p:attrName>ppt_x</p:attrName>
                                        </p:attrNameLst>
                                      </p:cBhvr>
                                      <p:tavLst>
                                        <p:tav tm="0">
                                          <p:val>
                                            <p:strVal val="#ppt_x"/>
                                          </p:val>
                                        </p:tav>
                                        <p:tav tm="100000">
                                          <p:val>
                                            <p:strVal val="#ppt_x"/>
                                          </p:val>
                                        </p:tav>
                                      </p:tavLst>
                                    </p:anim>
                                    <p:anim calcmode="lin" valueType="num">
                                      <p:cBhvr additive="base">
                                        <p:cTn id="128" dur="1000" fill="hold"/>
                                        <p:tgtEl>
                                          <p:spTgt spid="37"/>
                                        </p:tgtEl>
                                        <p:attrNameLst>
                                          <p:attrName>ppt_y</p:attrName>
                                        </p:attrNameLst>
                                      </p:cBhvr>
                                      <p:tavLst>
                                        <p:tav tm="0">
                                          <p:val>
                                            <p:strVal val="1+#ppt_h/2"/>
                                          </p:val>
                                        </p:tav>
                                        <p:tav tm="100000">
                                          <p:val>
                                            <p:strVal val="#ppt_y"/>
                                          </p:val>
                                        </p:tav>
                                      </p:tavLst>
                                    </p:anim>
                                  </p:childTnLst>
                                </p:cTn>
                              </p:par>
                            </p:childTnLst>
                          </p:cTn>
                        </p:par>
                        <p:par>
                          <p:cTn id="129" fill="hold">
                            <p:stCondLst>
                              <p:cond delay="2000"/>
                            </p:stCondLst>
                            <p:childTnLst>
                              <p:par>
                                <p:cTn id="130" presetID="2" presetClass="entr" presetSubtype="4" fill="hold" grpId="0" nodeType="afterEffect">
                                  <p:stCondLst>
                                    <p:cond delay="0"/>
                                  </p:stCondLst>
                                  <p:childTnLst>
                                    <p:set>
                                      <p:cBhvr>
                                        <p:cTn id="131" dur="1" fill="hold">
                                          <p:stCondLst>
                                            <p:cond delay="0"/>
                                          </p:stCondLst>
                                        </p:cTn>
                                        <p:tgtEl>
                                          <p:spTgt spid="51"/>
                                        </p:tgtEl>
                                        <p:attrNameLst>
                                          <p:attrName>style.visibility</p:attrName>
                                        </p:attrNameLst>
                                      </p:cBhvr>
                                      <p:to>
                                        <p:strVal val="visible"/>
                                      </p:to>
                                    </p:set>
                                    <p:anim calcmode="lin" valueType="num">
                                      <p:cBhvr additive="base">
                                        <p:cTn id="132" dur="1000" fill="hold"/>
                                        <p:tgtEl>
                                          <p:spTgt spid="51"/>
                                        </p:tgtEl>
                                        <p:attrNameLst>
                                          <p:attrName>ppt_x</p:attrName>
                                        </p:attrNameLst>
                                      </p:cBhvr>
                                      <p:tavLst>
                                        <p:tav tm="0">
                                          <p:val>
                                            <p:strVal val="#ppt_x"/>
                                          </p:val>
                                        </p:tav>
                                        <p:tav tm="100000">
                                          <p:val>
                                            <p:strVal val="#ppt_x"/>
                                          </p:val>
                                        </p:tav>
                                      </p:tavLst>
                                    </p:anim>
                                    <p:anim calcmode="lin" valueType="num">
                                      <p:cBhvr additive="base">
                                        <p:cTn id="133" dur="10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6"/>
                                        </p:tgtEl>
                                        <p:attrNameLst>
                                          <p:attrName>style.visibility</p:attrName>
                                        </p:attrNameLst>
                                      </p:cBhvr>
                                      <p:to>
                                        <p:strVal val="visible"/>
                                      </p:to>
                                    </p:set>
                                    <p:anim calcmode="lin" valueType="num">
                                      <p:cBhvr additive="base">
                                        <p:cTn id="138" dur="1000" fill="hold"/>
                                        <p:tgtEl>
                                          <p:spTgt spid="56"/>
                                        </p:tgtEl>
                                        <p:attrNameLst>
                                          <p:attrName>ppt_x</p:attrName>
                                        </p:attrNameLst>
                                      </p:cBhvr>
                                      <p:tavLst>
                                        <p:tav tm="0">
                                          <p:val>
                                            <p:strVal val="#ppt_x"/>
                                          </p:val>
                                        </p:tav>
                                        <p:tav tm="100000">
                                          <p:val>
                                            <p:strVal val="#ppt_x"/>
                                          </p:val>
                                        </p:tav>
                                      </p:tavLst>
                                    </p:anim>
                                    <p:anim calcmode="lin" valueType="num">
                                      <p:cBhvr additive="base">
                                        <p:cTn id="139" dur="1000" fill="hold"/>
                                        <p:tgtEl>
                                          <p:spTgt spid="56"/>
                                        </p:tgtEl>
                                        <p:attrNameLst>
                                          <p:attrName>ppt_y</p:attrName>
                                        </p:attrNameLst>
                                      </p:cBhvr>
                                      <p:tavLst>
                                        <p:tav tm="0">
                                          <p:val>
                                            <p:strVal val="1+#ppt_h/2"/>
                                          </p:val>
                                        </p:tav>
                                        <p:tav tm="100000">
                                          <p:val>
                                            <p:strVal val="#ppt_y"/>
                                          </p:val>
                                        </p:tav>
                                      </p:tavLst>
                                    </p:anim>
                                  </p:childTnLst>
                                </p:cTn>
                              </p:par>
                            </p:childTnLst>
                          </p:cTn>
                        </p:par>
                        <p:par>
                          <p:cTn id="140" fill="hold">
                            <p:stCondLst>
                              <p:cond delay="1000"/>
                            </p:stCondLst>
                            <p:childTnLst>
                              <p:par>
                                <p:cTn id="141" presetID="2" presetClass="entr" presetSubtype="4" fill="hold" grpId="0" nodeType="afterEffect">
                                  <p:stCondLst>
                                    <p:cond delay="0"/>
                                  </p:stCondLst>
                                  <p:childTnLst>
                                    <p:set>
                                      <p:cBhvr>
                                        <p:cTn id="142" dur="1" fill="hold">
                                          <p:stCondLst>
                                            <p:cond delay="0"/>
                                          </p:stCondLst>
                                        </p:cTn>
                                        <p:tgtEl>
                                          <p:spTgt spid="58"/>
                                        </p:tgtEl>
                                        <p:attrNameLst>
                                          <p:attrName>style.visibility</p:attrName>
                                        </p:attrNameLst>
                                      </p:cBhvr>
                                      <p:to>
                                        <p:strVal val="visible"/>
                                      </p:to>
                                    </p:set>
                                    <p:anim calcmode="lin" valueType="num">
                                      <p:cBhvr additive="base">
                                        <p:cTn id="143" dur="1000" fill="hold"/>
                                        <p:tgtEl>
                                          <p:spTgt spid="58"/>
                                        </p:tgtEl>
                                        <p:attrNameLst>
                                          <p:attrName>ppt_x</p:attrName>
                                        </p:attrNameLst>
                                      </p:cBhvr>
                                      <p:tavLst>
                                        <p:tav tm="0">
                                          <p:val>
                                            <p:strVal val="#ppt_x"/>
                                          </p:val>
                                        </p:tav>
                                        <p:tav tm="100000">
                                          <p:val>
                                            <p:strVal val="#ppt_x"/>
                                          </p:val>
                                        </p:tav>
                                      </p:tavLst>
                                    </p:anim>
                                    <p:anim calcmode="lin" valueType="num">
                                      <p:cBhvr additive="base">
                                        <p:cTn id="144" dur="10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10"/>
                                        </p:tgtEl>
                                        <p:attrNameLst>
                                          <p:attrName>style.visibility</p:attrName>
                                        </p:attrNameLst>
                                      </p:cBhvr>
                                      <p:to>
                                        <p:strVal val="visible"/>
                                      </p:to>
                                    </p:set>
                                    <p:anim calcmode="lin" valueType="num">
                                      <p:cBhvr additive="base">
                                        <p:cTn id="149" dur="1000" fill="hold"/>
                                        <p:tgtEl>
                                          <p:spTgt spid="10"/>
                                        </p:tgtEl>
                                        <p:attrNameLst>
                                          <p:attrName>ppt_x</p:attrName>
                                        </p:attrNameLst>
                                      </p:cBhvr>
                                      <p:tavLst>
                                        <p:tav tm="0">
                                          <p:val>
                                            <p:strVal val="#ppt_x"/>
                                          </p:val>
                                        </p:tav>
                                        <p:tav tm="100000">
                                          <p:val>
                                            <p:strVal val="#ppt_x"/>
                                          </p:val>
                                        </p:tav>
                                      </p:tavLst>
                                    </p:anim>
                                    <p:anim calcmode="lin" valueType="num">
                                      <p:cBhvr additive="base">
                                        <p:cTn id="150" dur="1000" fill="hold"/>
                                        <p:tgtEl>
                                          <p:spTgt spid="10"/>
                                        </p:tgtEl>
                                        <p:attrNameLst>
                                          <p:attrName>ppt_y</p:attrName>
                                        </p:attrNameLst>
                                      </p:cBhvr>
                                      <p:tavLst>
                                        <p:tav tm="0">
                                          <p:val>
                                            <p:strVal val="1+#ppt_h/2"/>
                                          </p:val>
                                        </p:tav>
                                        <p:tav tm="100000">
                                          <p:val>
                                            <p:strVal val="#ppt_y"/>
                                          </p:val>
                                        </p:tav>
                                      </p:tavLst>
                                    </p:anim>
                                  </p:childTnLst>
                                </p:cTn>
                              </p:par>
                            </p:childTnLst>
                          </p:cTn>
                        </p:par>
                        <p:par>
                          <p:cTn id="151" fill="hold">
                            <p:stCondLst>
                              <p:cond delay="1000"/>
                            </p:stCondLst>
                            <p:childTnLst>
                              <p:par>
                                <p:cTn id="152" presetID="2" presetClass="entr" presetSubtype="4" fill="hold" nodeType="afterEffect">
                                  <p:stCondLst>
                                    <p:cond delay="0"/>
                                  </p:stCondLst>
                                  <p:childTnLst>
                                    <p:set>
                                      <p:cBhvr>
                                        <p:cTn id="153" dur="1" fill="hold">
                                          <p:stCondLst>
                                            <p:cond delay="0"/>
                                          </p:stCondLst>
                                        </p:cTn>
                                        <p:tgtEl>
                                          <p:spTgt spid="40"/>
                                        </p:tgtEl>
                                        <p:attrNameLst>
                                          <p:attrName>style.visibility</p:attrName>
                                        </p:attrNameLst>
                                      </p:cBhvr>
                                      <p:to>
                                        <p:strVal val="visible"/>
                                      </p:to>
                                    </p:set>
                                    <p:anim calcmode="lin" valueType="num">
                                      <p:cBhvr additive="base">
                                        <p:cTn id="154" dur="1000" fill="hold"/>
                                        <p:tgtEl>
                                          <p:spTgt spid="40"/>
                                        </p:tgtEl>
                                        <p:attrNameLst>
                                          <p:attrName>ppt_x</p:attrName>
                                        </p:attrNameLst>
                                      </p:cBhvr>
                                      <p:tavLst>
                                        <p:tav tm="0">
                                          <p:val>
                                            <p:strVal val="#ppt_x"/>
                                          </p:val>
                                        </p:tav>
                                        <p:tav tm="100000">
                                          <p:val>
                                            <p:strVal val="#ppt_x"/>
                                          </p:val>
                                        </p:tav>
                                      </p:tavLst>
                                    </p:anim>
                                    <p:anim calcmode="lin" valueType="num">
                                      <p:cBhvr additive="base">
                                        <p:cTn id="155" dur="1000" fill="hold"/>
                                        <p:tgtEl>
                                          <p:spTgt spid="40"/>
                                        </p:tgtEl>
                                        <p:attrNameLst>
                                          <p:attrName>ppt_y</p:attrName>
                                        </p:attrNameLst>
                                      </p:cBhvr>
                                      <p:tavLst>
                                        <p:tav tm="0">
                                          <p:val>
                                            <p:strVal val="1+#ppt_h/2"/>
                                          </p:val>
                                        </p:tav>
                                        <p:tav tm="100000">
                                          <p:val>
                                            <p:strVal val="#ppt_y"/>
                                          </p:val>
                                        </p:tav>
                                      </p:tavLst>
                                    </p:anim>
                                  </p:childTnLst>
                                </p:cTn>
                              </p:par>
                            </p:childTnLst>
                          </p:cTn>
                        </p:par>
                        <p:par>
                          <p:cTn id="156" fill="hold">
                            <p:stCondLst>
                              <p:cond delay="2000"/>
                            </p:stCondLst>
                            <p:childTnLst>
                              <p:par>
                                <p:cTn id="157" presetID="2" presetClass="entr" presetSubtype="4" fill="hold" grpId="0" nodeType="afterEffect">
                                  <p:stCondLst>
                                    <p:cond delay="0"/>
                                  </p:stCondLst>
                                  <p:childTnLst>
                                    <p:set>
                                      <p:cBhvr>
                                        <p:cTn id="158" dur="1" fill="hold">
                                          <p:stCondLst>
                                            <p:cond delay="0"/>
                                          </p:stCondLst>
                                        </p:cTn>
                                        <p:tgtEl>
                                          <p:spTgt spid="60"/>
                                        </p:tgtEl>
                                        <p:attrNameLst>
                                          <p:attrName>style.visibility</p:attrName>
                                        </p:attrNameLst>
                                      </p:cBhvr>
                                      <p:to>
                                        <p:strVal val="visible"/>
                                      </p:to>
                                    </p:set>
                                    <p:anim calcmode="lin" valueType="num">
                                      <p:cBhvr additive="base">
                                        <p:cTn id="159" dur="1000" fill="hold"/>
                                        <p:tgtEl>
                                          <p:spTgt spid="60"/>
                                        </p:tgtEl>
                                        <p:attrNameLst>
                                          <p:attrName>ppt_x</p:attrName>
                                        </p:attrNameLst>
                                      </p:cBhvr>
                                      <p:tavLst>
                                        <p:tav tm="0">
                                          <p:val>
                                            <p:strVal val="#ppt_x"/>
                                          </p:val>
                                        </p:tav>
                                        <p:tav tm="100000">
                                          <p:val>
                                            <p:strVal val="#ppt_x"/>
                                          </p:val>
                                        </p:tav>
                                      </p:tavLst>
                                    </p:anim>
                                    <p:anim calcmode="lin" valueType="num">
                                      <p:cBhvr additive="base">
                                        <p:cTn id="160" dur="10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grpId="0" nodeType="clickEffect">
                                  <p:stCondLst>
                                    <p:cond delay="0"/>
                                  </p:stCondLst>
                                  <p:childTnLst>
                                    <p:set>
                                      <p:cBhvr>
                                        <p:cTn id="164" dur="1" fill="hold">
                                          <p:stCondLst>
                                            <p:cond delay="0"/>
                                          </p:stCondLst>
                                        </p:cTn>
                                        <p:tgtEl>
                                          <p:spTgt spid="61"/>
                                        </p:tgtEl>
                                        <p:attrNameLst>
                                          <p:attrName>style.visibility</p:attrName>
                                        </p:attrNameLst>
                                      </p:cBhvr>
                                      <p:to>
                                        <p:strVal val="visible"/>
                                      </p:to>
                                    </p:set>
                                    <p:anim calcmode="lin" valueType="num">
                                      <p:cBhvr additive="base">
                                        <p:cTn id="165" dur="1000" fill="hold"/>
                                        <p:tgtEl>
                                          <p:spTgt spid="61"/>
                                        </p:tgtEl>
                                        <p:attrNameLst>
                                          <p:attrName>ppt_x</p:attrName>
                                        </p:attrNameLst>
                                      </p:cBhvr>
                                      <p:tavLst>
                                        <p:tav tm="0">
                                          <p:val>
                                            <p:strVal val="#ppt_x"/>
                                          </p:val>
                                        </p:tav>
                                        <p:tav tm="100000">
                                          <p:val>
                                            <p:strVal val="#ppt_x"/>
                                          </p:val>
                                        </p:tav>
                                      </p:tavLst>
                                    </p:anim>
                                    <p:anim calcmode="lin" valueType="num">
                                      <p:cBhvr additive="base">
                                        <p:cTn id="166" dur="1000" fill="hold"/>
                                        <p:tgtEl>
                                          <p:spTgt spid="61"/>
                                        </p:tgtEl>
                                        <p:attrNameLst>
                                          <p:attrName>ppt_y</p:attrName>
                                        </p:attrNameLst>
                                      </p:cBhvr>
                                      <p:tavLst>
                                        <p:tav tm="0">
                                          <p:val>
                                            <p:strVal val="1+#ppt_h/2"/>
                                          </p:val>
                                        </p:tav>
                                        <p:tav tm="100000">
                                          <p:val>
                                            <p:strVal val="#ppt_y"/>
                                          </p:val>
                                        </p:tav>
                                      </p:tavLst>
                                    </p:anim>
                                  </p:childTnLst>
                                </p:cTn>
                              </p:par>
                            </p:childTnLst>
                          </p:cTn>
                        </p:par>
                        <p:par>
                          <p:cTn id="167" fill="hold">
                            <p:stCondLst>
                              <p:cond delay="1000"/>
                            </p:stCondLst>
                            <p:childTnLst>
                              <p:par>
                                <p:cTn id="168" presetID="2" presetClass="entr" presetSubtype="4" fill="hold" grpId="0" nodeType="afterEffect">
                                  <p:stCondLst>
                                    <p:cond delay="0"/>
                                  </p:stCondLst>
                                  <p:childTnLst>
                                    <p:set>
                                      <p:cBhvr>
                                        <p:cTn id="169" dur="1" fill="hold">
                                          <p:stCondLst>
                                            <p:cond delay="0"/>
                                          </p:stCondLst>
                                        </p:cTn>
                                        <p:tgtEl>
                                          <p:spTgt spid="62"/>
                                        </p:tgtEl>
                                        <p:attrNameLst>
                                          <p:attrName>style.visibility</p:attrName>
                                        </p:attrNameLst>
                                      </p:cBhvr>
                                      <p:to>
                                        <p:strVal val="visible"/>
                                      </p:to>
                                    </p:set>
                                    <p:anim calcmode="lin" valueType="num">
                                      <p:cBhvr additive="base">
                                        <p:cTn id="170" dur="1000" fill="hold"/>
                                        <p:tgtEl>
                                          <p:spTgt spid="62"/>
                                        </p:tgtEl>
                                        <p:attrNameLst>
                                          <p:attrName>ppt_x</p:attrName>
                                        </p:attrNameLst>
                                      </p:cBhvr>
                                      <p:tavLst>
                                        <p:tav tm="0">
                                          <p:val>
                                            <p:strVal val="#ppt_x"/>
                                          </p:val>
                                        </p:tav>
                                        <p:tav tm="100000">
                                          <p:val>
                                            <p:strVal val="#ppt_x"/>
                                          </p:val>
                                        </p:tav>
                                      </p:tavLst>
                                    </p:anim>
                                    <p:anim calcmode="lin" valueType="num">
                                      <p:cBhvr additive="base">
                                        <p:cTn id="171" dur="10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8" grpId="0" animBg="1"/>
      <p:bldP spid="47" grpId="0" animBg="1"/>
      <p:bldP spid="48" grpId="0" animBg="1"/>
      <p:bldP spid="49" grpId="0" animBg="1"/>
      <p:bldP spid="50" grpId="0" animBg="1"/>
      <p:bldP spid="51" grpId="0" animBg="1"/>
      <p:bldP spid="56" grpId="0" animBg="1"/>
      <p:bldP spid="58" grpId="0" animBg="1"/>
      <p:bldP spid="60" grpId="0" animBg="1"/>
      <p:bldP spid="61" grpId="0" animBg="1"/>
      <p:bldP spid="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dirty="0" smtClean="0">
                <a:solidFill>
                  <a:srgbClr val="C00000"/>
                </a:solidFill>
              </a:rPr>
              <a:t>Process for Assessment: From Concepts to Decision Makers</a:t>
            </a:r>
            <a:endParaRPr lang="en-US" dirty="0">
              <a:solidFill>
                <a:srgbClr val="C00000"/>
              </a:solidFill>
            </a:endParaRPr>
          </a:p>
        </p:txBody>
      </p:sp>
      <p:sp>
        <p:nvSpPr>
          <p:cNvPr id="21507" name="Content Placeholder 2"/>
          <p:cNvSpPr>
            <a:spLocks noGrp="1"/>
          </p:cNvSpPr>
          <p:nvPr>
            <p:ph idx="1"/>
          </p:nvPr>
        </p:nvSpPr>
        <p:spPr>
          <a:xfrm>
            <a:off x="467544" y="1628800"/>
            <a:ext cx="8266881" cy="4659858"/>
          </a:xfrm>
        </p:spPr>
        <p:txBody>
          <a:bodyPr/>
          <a:lstStyle/>
          <a:p>
            <a:pPr marL="514350" indent="-514350">
              <a:buFont typeface="+mj-lt"/>
              <a:buAutoNum type="arabicPeriod"/>
            </a:pPr>
            <a:r>
              <a:rPr lang="en-US" dirty="0" smtClean="0"/>
              <a:t>Identify concepts to be measured </a:t>
            </a:r>
          </a:p>
          <a:p>
            <a:pPr marL="514350" indent="-514350">
              <a:buFont typeface="+mj-lt"/>
              <a:buAutoNum type="arabicPeriod"/>
            </a:pPr>
            <a:r>
              <a:rPr lang="en-US" dirty="0" smtClean="0"/>
              <a:t>Set of indicators</a:t>
            </a:r>
          </a:p>
          <a:p>
            <a:pPr marL="514350" indent="-514350">
              <a:buFont typeface="+mj-lt"/>
              <a:buAutoNum type="arabicPeriod"/>
            </a:pPr>
            <a:r>
              <a:rPr lang="en-US" dirty="0" smtClean="0"/>
              <a:t>Identify data sources for the indicators</a:t>
            </a:r>
          </a:p>
          <a:p>
            <a:pPr marL="514350" indent="-514350">
              <a:buFont typeface="+mj-lt"/>
              <a:buAutoNum type="arabicPeriod"/>
            </a:pPr>
            <a:r>
              <a:rPr lang="en-US" dirty="0" smtClean="0"/>
              <a:t>Building analytical capacity, including data quality control</a:t>
            </a:r>
          </a:p>
          <a:p>
            <a:pPr marL="514350" indent="-514350">
              <a:buFont typeface="+mj-lt"/>
              <a:buAutoNum type="arabicPeriod"/>
            </a:pPr>
            <a:r>
              <a:rPr lang="en-US" dirty="0" smtClean="0"/>
              <a:t>Disseminating data to decision makers</a:t>
            </a:r>
          </a:p>
          <a:p>
            <a:pPr marL="457200" lvl="1" indent="0">
              <a:buFont typeface="Arial" charset="0"/>
              <a:buNone/>
            </a:pPr>
            <a:endParaRPr lang="en-US" sz="3200" dirty="0" smtClean="0"/>
          </a:p>
          <a:p>
            <a:endParaRPr lang="en-US" dirty="0" smtClean="0"/>
          </a:p>
          <a:p>
            <a:endParaRPr lang="en-US" dirty="0" smtClean="0"/>
          </a:p>
        </p:txBody>
      </p:sp>
    </p:spTree>
    <p:extLst>
      <p:ext uri="{BB962C8B-B14F-4D97-AF65-F5344CB8AC3E}">
        <p14:creationId xmlns:p14="http://schemas.microsoft.com/office/powerpoint/2010/main" val="835314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797168"/>
          </a:xfrm>
        </p:spPr>
        <p:txBody>
          <a:bodyPr/>
          <a:lstStyle/>
          <a:p>
            <a:r>
              <a:rPr lang="en-US" b="1" dirty="0" smtClean="0">
                <a:solidFill>
                  <a:srgbClr val="953735"/>
                </a:solidFill>
              </a:rPr>
              <a:t>References</a:t>
            </a:r>
            <a:endParaRPr lang="en-US" b="1" dirty="0">
              <a:solidFill>
                <a:srgbClr val="953735"/>
              </a:solidFill>
            </a:endParaRPr>
          </a:p>
        </p:txBody>
      </p:sp>
      <p:sp>
        <p:nvSpPr>
          <p:cNvPr id="3" name="Content Placeholder 2"/>
          <p:cNvSpPr>
            <a:spLocks noGrp="1"/>
          </p:cNvSpPr>
          <p:nvPr>
            <p:ph idx="1"/>
          </p:nvPr>
        </p:nvSpPr>
        <p:spPr>
          <a:xfrm>
            <a:off x="685800" y="1447800"/>
            <a:ext cx="8077200" cy="5029200"/>
          </a:xfrm>
        </p:spPr>
        <p:txBody>
          <a:bodyPr>
            <a:noAutofit/>
          </a:bodyPr>
          <a:lstStyle/>
          <a:p>
            <a:pPr algn="just"/>
            <a:r>
              <a:rPr lang="en-US" sz="1200" dirty="0"/>
              <a:t>UN General Assembly, </a:t>
            </a:r>
            <a:r>
              <a:rPr lang="en-US" sz="1200" i="1" dirty="0" smtClean="0"/>
              <a:t>(</a:t>
            </a:r>
            <a:r>
              <a:rPr lang="en-US" sz="1200" dirty="0" smtClean="0"/>
              <a:t>1976</a:t>
            </a:r>
            <a:r>
              <a:rPr lang="en-US" sz="1200" dirty="0"/>
              <a:t>). </a:t>
            </a:r>
            <a:r>
              <a:rPr lang="en-US" sz="1200" i="1" dirty="0" smtClean="0"/>
              <a:t>International </a:t>
            </a:r>
            <a:r>
              <a:rPr lang="en-US" sz="1200" i="1" dirty="0"/>
              <a:t>Covenant on Economic, Social, and Cultural Rights </a:t>
            </a:r>
            <a:r>
              <a:rPr lang="en-US" sz="1200" dirty="0"/>
              <a:t>(ICESCR</a:t>
            </a:r>
            <a:r>
              <a:rPr lang="en-US" sz="1200" dirty="0" smtClean="0"/>
              <a:t>)</a:t>
            </a:r>
            <a:r>
              <a:rPr lang="en-US" sz="1200" dirty="0"/>
              <a:t> Article </a:t>
            </a:r>
            <a:r>
              <a:rPr lang="en-US" sz="1200" dirty="0" smtClean="0"/>
              <a:t>12). (</a:t>
            </a:r>
            <a:r>
              <a:rPr lang="en-US" sz="1200" dirty="0"/>
              <a:t>Dec 16, 1966, entered into force Jan 3, </a:t>
            </a:r>
            <a:r>
              <a:rPr lang="en-US" sz="1200" dirty="0" smtClean="0"/>
              <a:t>1976. </a:t>
            </a:r>
            <a:r>
              <a:rPr lang="en-US" sz="1200" dirty="0"/>
              <a:t>Available at https://www.law.georgetown.edu/rossrights/chapters/documents/originalICCPROP.pdf</a:t>
            </a:r>
          </a:p>
          <a:p>
            <a:r>
              <a:rPr lang="en-GB" sz="1200" dirty="0" smtClean="0"/>
              <a:t>Committee </a:t>
            </a:r>
            <a:r>
              <a:rPr lang="en-GB" sz="1200" dirty="0"/>
              <a:t>on Economic, Social and Culture Rights. 2000. Substantive Issues Arising in the Implementation of the International Covenant on Economic, Social and Cultural Rights: General Comment No. 14 - The right to the highest attainable standard of health (article 12 of the International Covenant on Economic, Social and Cultural Rights). United Nations. </a:t>
            </a:r>
            <a:r>
              <a:rPr lang="en-GB" sz="1200" dirty="0" smtClean="0"/>
              <a:t>E/C.12/2000/4. </a:t>
            </a:r>
            <a:r>
              <a:rPr lang="en-GB" sz="1200" dirty="0"/>
              <a:t>Available at http://www.refworld.org/docid/4538838d0.html</a:t>
            </a:r>
            <a:endParaRPr lang="en-US" sz="1200" dirty="0"/>
          </a:p>
          <a:p>
            <a:r>
              <a:rPr lang="en-US" sz="1200" dirty="0" smtClean="0"/>
              <a:t>World Health Organization (2002). Health and human rights. Publication Series Issue No. 1, July 2002. </a:t>
            </a:r>
            <a:r>
              <a:rPr lang="en-US" sz="1200" dirty="0"/>
              <a:t>Available at http://</a:t>
            </a:r>
            <a:r>
              <a:rPr lang="en-US" sz="1200" dirty="0" smtClean="0"/>
              <a:t>whqlibdoc.who.int/hq/2002/9241545690.pdf?ua=1</a:t>
            </a:r>
          </a:p>
          <a:p>
            <a:r>
              <a:rPr lang="en-US" sz="1200" dirty="0"/>
              <a:t>United Nations High Commissioner for Human Rights </a:t>
            </a:r>
            <a:r>
              <a:rPr lang="en-US" sz="1200" dirty="0" smtClean="0"/>
              <a:t> and World Health Organization. </a:t>
            </a:r>
            <a:r>
              <a:rPr lang="en-GB" sz="1200" dirty="0" smtClean="0"/>
              <a:t>The Right to Health Fact sheet 31. </a:t>
            </a:r>
            <a:r>
              <a:rPr lang="en-US" sz="1200" dirty="0"/>
              <a:t>Office of the United Nations High Commissioner for Human </a:t>
            </a:r>
            <a:r>
              <a:rPr lang="en-US" sz="1200" dirty="0" smtClean="0"/>
              <a:t>Rights United </a:t>
            </a:r>
            <a:r>
              <a:rPr lang="en-US" sz="1200" dirty="0"/>
              <a:t>Nations Office at </a:t>
            </a:r>
            <a:r>
              <a:rPr lang="en-US" sz="1200" dirty="0" smtClean="0"/>
              <a:t>Geneva </a:t>
            </a:r>
            <a:r>
              <a:rPr lang="fr-FR" sz="1200" dirty="0" smtClean="0"/>
              <a:t>8–14</a:t>
            </a:r>
            <a:r>
              <a:rPr lang="fr-FR" sz="1200" dirty="0"/>
              <a:t>, Avenue de la </a:t>
            </a:r>
            <a:r>
              <a:rPr lang="fr-FR" sz="1200" dirty="0" smtClean="0"/>
              <a:t>Paix </a:t>
            </a:r>
            <a:r>
              <a:rPr lang="en-US" sz="1200" dirty="0" smtClean="0"/>
              <a:t>CH–1211 </a:t>
            </a:r>
            <a:r>
              <a:rPr lang="en-US" sz="1200" dirty="0"/>
              <a:t>Geneva </a:t>
            </a:r>
            <a:r>
              <a:rPr lang="en-US" sz="1200" dirty="0" smtClean="0"/>
              <a:t>10 Switzerland. Available </a:t>
            </a:r>
            <a:r>
              <a:rPr lang="en-US" sz="1200" dirty="0"/>
              <a:t>at http://www.ohchr.org/documents/publications/factsheet31.pdf</a:t>
            </a:r>
            <a:endParaRPr lang="en-GB" sz="1200" dirty="0" smtClean="0"/>
          </a:p>
          <a:p>
            <a:r>
              <a:rPr lang="en-US" sz="1200" dirty="0" smtClean="0"/>
              <a:t>World Health Organization </a:t>
            </a:r>
            <a:r>
              <a:rPr lang="en-US" sz="1200" dirty="0" smtClean="0">
                <a:cs typeface="Arial" pitchFamily="34" charset="0"/>
              </a:rPr>
              <a:t>(2009). Systems Thinking for Health Systems strengthening. Alliance for Health Policy and research, World Health Organization, Geneva. Available at http://whqlibdoc.who.int/publications/2009/9789241563895_eng.pdf</a:t>
            </a:r>
          </a:p>
          <a:p>
            <a:r>
              <a:rPr lang="en-US" sz="1200" dirty="0" smtClean="0"/>
              <a:t>United Nations  (2012). Human </a:t>
            </a:r>
            <a:r>
              <a:rPr lang="en-US" sz="1200" dirty="0"/>
              <a:t>Rights Indicators: A Guide to Measurement and </a:t>
            </a:r>
            <a:r>
              <a:rPr lang="en-US" sz="1200" dirty="0" smtClean="0"/>
              <a:t>Implementation. </a:t>
            </a:r>
            <a:r>
              <a:rPr lang="en-US" sz="1200" dirty="0"/>
              <a:t>Office of the United Nations High Commissioner for Human </a:t>
            </a:r>
            <a:r>
              <a:rPr lang="en-US" sz="1200" dirty="0" smtClean="0"/>
              <a:t>Rights , </a:t>
            </a:r>
            <a:r>
              <a:rPr lang="en-US" sz="1200" dirty="0" err="1" smtClean="0"/>
              <a:t>Palais</a:t>
            </a:r>
            <a:r>
              <a:rPr lang="en-US" sz="1200" dirty="0" smtClean="0"/>
              <a:t> </a:t>
            </a:r>
            <a:r>
              <a:rPr lang="en-US" sz="1200" dirty="0"/>
              <a:t>des Nations, CH – 1211 Geneva 10, Switzerland </a:t>
            </a:r>
            <a:r>
              <a:rPr lang="en-US" sz="1200" dirty="0" smtClean="0"/>
              <a:t>Available at http</a:t>
            </a:r>
            <a:r>
              <a:rPr lang="en-US" sz="1200" dirty="0"/>
              <a:t>://www.ohchr.org/EN/Issues/Indicators/Pages/documents.aspx</a:t>
            </a:r>
          </a:p>
          <a:p>
            <a:r>
              <a:rPr lang="en-GB" sz="1200" dirty="0" smtClean="0"/>
              <a:t>Commission </a:t>
            </a:r>
            <a:r>
              <a:rPr lang="en-GB" sz="1200" dirty="0"/>
              <a:t>on the Social Determinants of Health (2008). Closing the Gap in a Generation: Health Equity through Action on the Social Determinants of Health -- Final Report of the Commission on Social Determinants of Health. Geneva: World Health Organization</a:t>
            </a:r>
            <a:r>
              <a:rPr lang="en-GB" sz="1200" dirty="0" smtClean="0"/>
              <a:t>. </a:t>
            </a:r>
            <a:r>
              <a:rPr lang="en-GB" sz="1200" dirty="0"/>
              <a:t>Available at http://www.who.int/social_determinants/final_report/csdh_finalreport_2008.pdf</a:t>
            </a:r>
            <a:endParaRPr lang="en-US" sz="1200" dirty="0"/>
          </a:p>
          <a:p>
            <a:r>
              <a:rPr lang="en-GB" sz="1200" dirty="0" err="1" smtClean="0"/>
              <a:t>Heidenberg</a:t>
            </a:r>
            <a:r>
              <a:rPr lang="en-GB" sz="1200" dirty="0"/>
              <a:t>, Lawrence L. and Carl P. Michaels. 2012. Health-Focused Hazard and Vulnerability Assessment Report for the State of New Jersey 2012. New Jersey Department of Health. </a:t>
            </a:r>
            <a:r>
              <a:rPr lang="en-GB" sz="1200" dirty="0" smtClean="0"/>
              <a:t>Available at http</a:t>
            </a:r>
            <a:r>
              <a:rPr lang="en-GB" sz="1200" dirty="0"/>
              <a:t>://njlmn2.rutgers.edu/sites/default/files/NJ%20Statewide%20Health-Focused%20Hazard%20and%20Vulnerability%20Assessment%20-%</a:t>
            </a:r>
            <a:r>
              <a:rPr lang="en-GB" sz="1200" dirty="0" smtClean="0"/>
              <a:t>20Final%20Approved%2003-07-13.pdf</a:t>
            </a:r>
          </a:p>
          <a:p>
            <a:endParaRPr lang="en-US" sz="1200" dirty="0"/>
          </a:p>
          <a:p>
            <a:endParaRPr lang="en-US" sz="1200"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40</a:t>
            </a:fld>
            <a:endParaRPr lang="en-US" dirty="0"/>
          </a:p>
        </p:txBody>
      </p:sp>
    </p:spTree>
    <p:extLst>
      <p:ext uri="{BB962C8B-B14F-4D97-AF65-F5344CB8AC3E}">
        <p14:creationId xmlns:p14="http://schemas.microsoft.com/office/powerpoint/2010/main" val="3773908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914400" y="3048000"/>
            <a:ext cx="8077199" cy="2819400"/>
          </a:xfrm>
        </p:spPr>
        <p:txBody>
          <a:bodyPr>
            <a:normAutofit/>
          </a:bodyPr>
          <a:lstStyle/>
          <a:p>
            <a:r>
              <a:rPr lang="en-US" b="1" dirty="0">
                <a:solidFill>
                  <a:schemeClr val="bg1"/>
                </a:solidFill>
              </a:rPr>
              <a:t>Session </a:t>
            </a:r>
            <a:r>
              <a:rPr lang="en-US" b="1" dirty="0" smtClean="0">
                <a:solidFill>
                  <a:schemeClr val="bg1"/>
                </a:solidFill>
              </a:rPr>
              <a:t>7.</a:t>
            </a:r>
            <a:r>
              <a:rPr lang="en-US" b="1" dirty="0">
                <a:solidFill>
                  <a:schemeClr val="bg1"/>
                </a:solidFill>
              </a:rPr>
              <a:t/>
            </a:r>
            <a:br>
              <a:rPr lang="en-US" b="1" dirty="0">
                <a:solidFill>
                  <a:schemeClr val="bg1"/>
                </a:solidFill>
              </a:rPr>
            </a:br>
            <a:r>
              <a:rPr lang="en-US" dirty="0" smtClean="0">
                <a:solidFill>
                  <a:schemeClr val="bg1"/>
                </a:solidFill>
              </a:rPr>
              <a:t>Group Work : Provincial Action Plan Step 1: Assessment </a:t>
            </a:r>
            <a:endParaRPr lang="en-US" sz="2800" dirty="0">
              <a:solidFill>
                <a:schemeClr val="bg1"/>
              </a:solidFill>
            </a:endParaRPr>
          </a:p>
        </p:txBody>
      </p:sp>
      <p:sp>
        <p:nvSpPr>
          <p:cNvPr id="5" name="Subtitle 4"/>
          <p:cNvSpPr>
            <a:spLocks noGrp="1"/>
          </p:cNvSpPr>
          <p:nvPr>
            <p:ph type="subTitle" idx="1"/>
          </p:nvPr>
        </p:nvSpPr>
        <p:spPr/>
        <p:txBody>
          <a:bodyPr>
            <a:normAutofit/>
          </a:bodyPr>
          <a:lstStyle/>
          <a:p>
            <a:endParaRPr lang="en-US" b="1" dirty="0"/>
          </a:p>
        </p:txBody>
      </p:sp>
      <p:sp>
        <p:nvSpPr>
          <p:cNvPr id="2" name="TextBox 1"/>
          <p:cNvSpPr txBox="1"/>
          <p:nvPr/>
        </p:nvSpPr>
        <p:spPr>
          <a:xfrm>
            <a:off x="2362200" y="228600"/>
            <a:ext cx="6553200" cy="1015663"/>
          </a:xfrm>
          <a:prstGeom prst="rect">
            <a:avLst/>
          </a:prstGeom>
          <a:noFill/>
        </p:spPr>
        <p:txBody>
          <a:bodyPr wrap="square" rtlCol="0">
            <a:spAutoFit/>
          </a:bodyPr>
          <a:lstStyle/>
          <a:p>
            <a:pPr algn="l" defTabSz="914400" eaLnBrk="1" fontAlgn="auto" hangingPunct="1">
              <a:spcBef>
                <a:spcPts val="0"/>
              </a:spcBef>
              <a:spcAft>
                <a:spcPts val="0"/>
              </a:spcAft>
              <a:buClrTx/>
              <a:buSzTx/>
              <a:buFontTx/>
              <a:buNone/>
            </a:pPr>
            <a:r>
              <a:rPr lang="en-US" sz="2000" cap="all" dirty="0">
                <a:solidFill>
                  <a:prstClr val="black"/>
                </a:solidFill>
                <a:latin typeface="Tw Cen MT"/>
                <a:ea typeface="+mj-ea"/>
                <a:cs typeface="+mj-cs"/>
              </a:rPr>
              <a:t>HUMAN RIGHTS AND HEALTH EQUITY:</a:t>
            </a:r>
            <a:br>
              <a:rPr lang="en-US" sz="2000" cap="all" dirty="0">
                <a:solidFill>
                  <a:prstClr val="black"/>
                </a:solidFill>
                <a:latin typeface="Tw Cen MT"/>
                <a:ea typeface="+mj-ea"/>
                <a:cs typeface="+mj-cs"/>
              </a:rPr>
            </a:br>
            <a:r>
              <a:rPr lang="en-US" sz="2000" cap="all" dirty="0">
                <a:solidFill>
                  <a:prstClr val="black"/>
                </a:solidFill>
                <a:latin typeface="Tw Cen MT"/>
                <a:ea typeface="+mj-ea"/>
                <a:cs typeface="+mj-cs"/>
              </a:rPr>
              <a:t>IMPLICATIONS FOR ADVOCACY, </a:t>
            </a:r>
            <a:r>
              <a:rPr lang="en-US" sz="2000" cap="all" dirty="0" smtClean="0">
                <a:solidFill>
                  <a:prstClr val="black"/>
                </a:solidFill>
                <a:latin typeface="Tw Cen MT"/>
                <a:ea typeface="+mj-ea"/>
                <a:cs typeface="+mj-cs"/>
              </a:rPr>
              <a:t>ACTION </a:t>
            </a:r>
            <a:r>
              <a:rPr lang="en-US" sz="2000" cap="all" dirty="0">
                <a:solidFill>
                  <a:prstClr val="black"/>
                </a:solidFill>
                <a:latin typeface="Tw Cen MT"/>
                <a:ea typeface="+mj-ea"/>
                <a:cs typeface="+mj-cs"/>
              </a:rPr>
              <a:t>AND GOVERNANCE</a:t>
            </a:r>
          </a:p>
        </p:txBody>
      </p:sp>
      <p:pic>
        <p:nvPicPr>
          <p:cNvPr id="6" name="Picture 5" descr="C:\Documents and Settings\esenamanovv\My Documents\ESENAMANOV_Vasily\My Pictures\WHOLogo_New_Eng_1.gif"/>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304800"/>
            <a:ext cx="1781175" cy="591026"/>
          </a:xfrm>
          <a:prstGeom prst="rect">
            <a:avLst/>
          </a:prstGeom>
          <a:noFill/>
          <a:ln>
            <a:noFill/>
          </a:ln>
        </p:spPr>
      </p:pic>
    </p:spTree>
    <p:extLst>
      <p:ext uri="{BB962C8B-B14F-4D97-AF65-F5344CB8AC3E}">
        <p14:creationId xmlns:p14="http://schemas.microsoft.com/office/powerpoint/2010/main" val="24896811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Assess? </a:t>
            </a:r>
            <a:endParaRPr lang="en-US" dirty="0"/>
          </a:p>
        </p:txBody>
      </p:sp>
      <p:sp>
        <p:nvSpPr>
          <p:cNvPr id="3" name="Content Placeholder 2"/>
          <p:cNvSpPr>
            <a:spLocks noGrp="1"/>
          </p:cNvSpPr>
          <p:nvPr>
            <p:ph sz="quarter" idx="1"/>
          </p:nvPr>
        </p:nvSpPr>
        <p:spPr/>
        <p:txBody>
          <a:bodyPr/>
          <a:lstStyle/>
          <a:p>
            <a:r>
              <a:rPr lang="en-US" dirty="0" smtClean="0"/>
              <a:t>Priority Health Challenges of Province</a:t>
            </a:r>
          </a:p>
          <a:p>
            <a:r>
              <a:rPr lang="en-US" dirty="0" smtClean="0"/>
              <a:t>Situation &amp; Progress on the Priority Health Challenges</a:t>
            </a:r>
          </a:p>
          <a:p>
            <a:r>
              <a:rPr lang="en-US" dirty="0" smtClean="0"/>
              <a:t>Health System Issues/Gaps </a:t>
            </a:r>
          </a:p>
          <a:p>
            <a:r>
              <a:rPr lang="en-US" dirty="0" smtClean="0"/>
              <a:t>Roles of Non-Health Sectors to address those challenges </a:t>
            </a:r>
            <a:endParaRPr lang="en-US" dirty="0"/>
          </a:p>
        </p:txBody>
      </p:sp>
    </p:spTree>
    <p:extLst>
      <p:ext uri="{BB962C8B-B14F-4D97-AF65-F5344CB8AC3E}">
        <p14:creationId xmlns:p14="http://schemas.microsoft.com/office/powerpoint/2010/main" val="15469282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80928"/>
            <a:ext cx="8153400" cy="990600"/>
          </a:xfrm>
        </p:spPr>
        <p:txBody>
          <a:bodyPr/>
          <a:lstStyle/>
          <a:p>
            <a:r>
              <a:rPr lang="en-US" dirty="0" smtClean="0"/>
              <a:t>Thanks</a:t>
            </a:r>
            <a:endParaRPr lang="en-US" dirty="0"/>
          </a:p>
        </p:txBody>
      </p:sp>
    </p:spTree>
    <p:extLst>
      <p:ext uri="{BB962C8B-B14F-4D97-AF65-F5344CB8AC3E}">
        <p14:creationId xmlns:p14="http://schemas.microsoft.com/office/powerpoint/2010/main" val="2955070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Criteria for selection Indicator</a:t>
            </a:r>
            <a:endParaRPr lang="en-US" dirty="0">
              <a:solidFill>
                <a:srgbClr val="C00000"/>
              </a:solidFill>
            </a:endParaRPr>
          </a:p>
        </p:txBody>
      </p:sp>
      <p:sp>
        <p:nvSpPr>
          <p:cNvPr id="3" name="Content Placeholder 2"/>
          <p:cNvSpPr>
            <a:spLocks noGrp="1"/>
          </p:cNvSpPr>
          <p:nvPr>
            <p:ph idx="1"/>
          </p:nvPr>
        </p:nvSpPr>
        <p:spPr/>
        <p:txBody>
          <a:bodyPr/>
          <a:lstStyle/>
          <a:p>
            <a:pPr lvl="0"/>
            <a:r>
              <a:rPr lang="en-GB" b="1" dirty="0" smtClean="0"/>
              <a:t>SMART ++</a:t>
            </a:r>
          </a:p>
          <a:p>
            <a:pPr lvl="1"/>
            <a:r>
              <a:rPr lang="en-GB" b="1" dirty="0" smtClean="0">
                <a:solidFill>
                  <a:srgbClr val="FF0000"/>
                </a:solidFill>
              </a:rPr>
              <a:t>S</a:t>
            </a:r>
            <a:r>
              <a:rPr lang="en-GB" dirty="0" smtClean="0"/>
              <a:t>pecific (actually measure what they claim to measure)</a:t>
            </a:r>
            <a:endParaRPr lang="en-US" dirty="0"/>
          </a:p>
          <a:p>
            <a:pPr lvl="1"/>
            <a:r>
              <a:rPr lang="en-GB" b="1" dirty="0">
                <a:solidFill>
                  <a:srgbClr val="FF0000"/>
                </a:solidFill>
              </a:rPr>
              <a:t>M</a:t>
            </a:r>
            <a:r>
              <a:rPr lang="en-GB" dirty="0"/>
              <a:t>easurable (and also </a:t>
            </a:r>
            <a:r>
              <a:rPr lang="en-GB" i="1" dirty="0"/>
              <a:t>reliable, comparable </a:t>
            </a:r>
            <a:r>
              <a:rPr lang="en-GB" dirty="0"/>
              <a:t>and </a:t>
            </a:r>
            <a:r>
              <a:rPr lang="en-GB" i="1" dirty="0"/>
              <a:t>contextually appropriate</a:t>
            </a:r>
            <a:r>
              <a:rPr lang="en-GB" dirty="0"/>
              <a:t>) </a:t>
            </a:r>
            <a:endParaRPr lang="en-US" dirty="0"/>
          </a:p>
          <a:p>
            <a:pPr lvl="1"/>
            <a:r>
              <a:rPr lang="en-GB" b="1" dirty="0">
                <a:solidFill>
                  <a:srgbClr val="FF0000"/>
                </a:solidFill>
              </a:rPr>
              <a:t>A</a:t>
            </a:r>
            <a:r>
              <a:rPr lang="en-GB" dirty="0"/>
              <a:t>chievable (and also </a:t>
            </a:r>
            <a:r>
              <a:rPr lang="en-GB" i="1" dirty="0"/>
              <a:t>cost effective</a:t>
            </a:r>
            <a:r>
              <a:rPr lang="en-GB" dirty="0"/>
              <a:t>) </a:t>
            </a:r>
            <a:endParaRPr lang="en-US" dirty="0"/>
          </a:p>
          <a:p>
            <a:pPr lvl="1"/>
            <a:r>
              <a:rPr lang="en-GB" b="1" dirty="0">
                <a:solidFill>
                  <a:srgbClr val="FF0000"/>
                </a:solidFill>
              </a:rPr>
              <a:t>R</a:t>
            </a:r>
            <a:r>
              <a:rPr lang="en-GB" dirty="0"/>
              <a:t>elevant</a:t>
            </a:r>
            <a:endParaRPr lang="en-US" dirty="0"/>
          </a:p>
          <a:p>
            <a:pPr lvl="1"/>
            <a:r>
              <a:rPr lang="en-GB" b="1" dirty="0">
                <a:solidFill>
                  <a:srgbClr val="FF0000"/>
                </a:solidFill>
              </a:rPr>
              <a:t>T</a:t>
            </a:r>
            <a:r>
              <a:rPr lang="en-GB" dirty="0"/>
              <a:t>ime-bound (and also </a:t>
            </a:r>
            <a:r>
              <a:rPr lang="en-GB" i="1" dirty="0"/>
              <a:t>sensitive</a:t>
            </a:r>
            <a:r>
              <a:rPr lang="en-GB" dirty="0" smtClean="0"/>
              <a:t>).</a:t>
            </a:r>
          </a:p>
          <a:p>
            <a:pPr marL="0" indent="0">
              <a:buNone/>
            </a:pPr>
            <a:endParaRPr lang="en-GB" dirty="0" smtClean="0"/>
          </a:p>
          <a:p>
            <a:endParaRPr lang="en-US" dirty="0"/>
          </a:p>
          <a:p>
            <a:endParaRPr lang="en-US" dirty="0"/>
          </a:p>
        </p:txBody>
      </p:sp>
    </p:spTree>
    <p:extLst>
      <p:ext uri="{BB962C8B-B14F-4D97-AF65-F5344CB8AC3E}">
        <p14:creationId xmlns:p14="http://schemas.microsoft.com/office/powerpoint/2010/main" val="70413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959458" y="1676400"/>
            <a:ext cx="1625600" cy="822325"/>
          </a:xfrm>
          <a:prstGeom prst="rect">
            <a:avLst/>
          </a:prstGeom>
          <a:solidFill>
            <a:srgbClr val="99CCFF"/>
          </a:solidFill>
          <a:ln w="9525">
            <a:noFill/>
            <a:miter lim="800000"/>
            <a:headEnd/>
            <a:tailEnd/>
          </a:ln>
          <a:effectLst>
            <a:outerShdw dist="107763" dir="13500000" algn="ctr" rotWithShape="0">
              <a:schemeClr val="bg2">
                <a:alpha val="50000"/>
              </a:schemeClr>
            </a:outerShdw>
          </a:effectLst>
        </p:spPr>
        <p:txBody>
          <a:bodyPr wrap="none">
            <a:spAutoFit/>
          </a:bodyPr>
          <a:lstStyle/>
          <a:p>
            <a:pPr defTabSz="914400" eaLnBrk="1" fontAlgn="auto" hangingPunct="1">
              <a:spcBef>
                <a:spcPts val="0"/>
              </a:spcBef>
              <a:spcAft>
                <a:spcPts val="0"/>
              </a:spcAft>
              <a:buClrTx/>
              <a:buSzTx/>
              <a:buFontTx/>
              <a:buNone/>
              <a:defRPr/>
            </a:pPr>
            <a:r>
              <a:rPr lang="en-GB" b="1" dirty="0">
                <a:solidFill>
                  <a:prstClr val="black"/>
                </a:solidFill>
                <a:latin typeface="Tw Cen MT"/>
              </a:rPr>
              <a:t>Censuses</a:t>
            </a:r>
          </a:p>
          <a:p>
            <a:pPr defTabSz="914400" eaLnBrk="1" fontAlgn="auto" hangingPunct="1">
              <a:spcBef>
                <a:spcPts val="0"/>
              </a:spcBef>
              <a:spcAft>
                <a:spcPts val="0"/>
              </a:spcAft>
              <a:buClrTx/>
              <a:buSzTx/>
              <a:buFontTx/>
              <a:buNone/>
              <a:defRPr/>
            </a:pPr>
            <a:endParaRPr lang="en-GB" b="1" dirty="0">
              <a:solidFill>
                <a:prstClr val="black"/>
              </a:solidFill>
              <a:latin typeface="Tw Cen MT"/>
            </a:endParaRPr>
          </a:p>
        </p:txBody>
      </p:sp>
      <p:sp>
        <p:nvSpPr>
          <p:cNvPr id="24579" name="Text Box 4"/>
          <p:cNvSpPr txBox="1">
            <a:spLocks noChangeArrowheads="1"/>
          </p:cNvSpPr>
          <p:nvPr/>
        </p:nvSpPr>
        <p:spPr bwMode="auto">
          <a:xfrm>
            <a:off x="900113" y="3048000"/>
            <a:ext cx="2587625" cy="822325"/>
          </a:xfrm>
          <a:prstGeom prst="rect">
            <a:avLst/>
          </a:prstGeom>
          <a:solidFill>
            <a:srgbClr val="99CCFF"/>
          </a:solidFill>
          <a:ln w="9525">
            <a:noFill/>
            <a:miter lim="800000"/>
            <a:headEnd/>
            <a:tailEnd/>
          </a:ln>
          <a:effectLst>
            <a:outerShdw dist="107763" dir="13500000" algn="ctr" rotWithShape="0">
              <a:schemeClr val="bg2">
                <a:alpha val="50000"/>
              </a:schemeClr>
            </a:outerShdw>
          </a:effectLst>
        </p:spPr>
        <p:txBody>
          <a:bodyPr wrap="none">
            <a:spAutoFit/>
          </a:bodyPr>
          <a:lstStyle/>
          <a:p>
            <a:pPr defTabSz="914400" eaLnBrk="1" fontAlgn="auto" hangingPunct="1">
              <a:spcBef>
                <a:spcPts val="0"/>
              </a:spcBef>
              <a:spcAft>
                <a:spcPts val="0"/>
              </a:spcAft>
              <a:buClrTx/>
              <a:buSzTx/>
              <a:buFontTx/>
              <a:buNone/>
              <a:defRPr/>
            </a:pPr>
            <a:r>
              <a:rPr lang="en-GB" b="1" dirty="0">
                <a:solidFill>
                  <a:prstClr val="black"/>
                </a:solidFill>
                <a:latin typeface="Tw Cen MT"/>
              </a:rPr>
              <a:t>Civil registration</a:t>
            </a:r>
          </a:p>
          <a:p>
            <a:pPr defTabSz="914400" eaLnBrk="1" fontAlgn="auto" hangingPunct="1">
              <a:spcBef>
                <a:spcPts val="0"/>
              </a:spcBef>
              <a:spcAft>
                <a:spcPts val="0"/>
              </a:spcAft>
              <a:buClrTx/>
              <a:buSzTx/>
              <a:buFontTx/>
              <a:buNone/>
              <a:defRPr/>
            </a:pPr>
            <a:endParaRPr lang="en-US" b="1" dirty="0">
              <a:solidFill>
                <a:prstClr val="black"/>
              </a:solidFill>
              <a:latin typeface="Tw Cen MT"/>
            </a:endParaRPr>
          </a:p>
        </p:txBody>
      </p:sp>
      <p:sp>
        <p:nvSpPr>
          <p:cNvPr id="24580" name="Text Box 5"/>
          <p:cNvSpPr txBox="1">
            <a:spLocks noChangeArrowheads="1"/>
          </p:cNvSpPr>
          <p:nvPr/>
        </p:nvSpPr>
        <p:spPr bwMode="auto">
          <a:xfrm>
            <a:off x="900113" y="4149725"/>
            <a:ext cx="3240087" cy="822325"/>
          </a:xfrm>
          <a:prstGeom prst="rect">
            <a:avLst/>
          </a:prstGeom>
          <a:solidFill>
            <a:srgbClr val="99CCFF"/>
          </a:solidFill>
          <a:ln w="9525">
            <a:noFill/>
            <a:miter lim="800000"/>
            <a:headEnd/>
            <a:tailEnd/>
          </a:ln>
          <a:effectLst>
            <a:outerShdw dist="107763" dir="13500000" algn="ctr" rotWithShape="0">
              <a:schemeClr val="bg2">
                <a:alpha val="50000"/>
              </a:schemeClr>
            </a:outerShdw>
          </a:effectLst>
        </p:spPr>
        <p:txBody>
          <a:bodyPr>
            <a:spAutoFit/>
          </a:bodyPr>
          <a:lstStyle/>
          <a:p>
            <a:pPr algn="l" defTabSz="914400" eaLnBrk="1" fontAlgn="auto" hangingPunct="1">
              <a:spcBef>
                <a:spcPts val="0"/>
              </a:spcBef>
              <a:spcAft>
                <a:spcPts val="0"/>
              </a:spcAft>
              <a:buClrTx/>
              <a:buSzTx/>
              <a:buFontTx/>
              <a:buNone/>
              <a:defRPr/>
            </a:pPr>
            <a:r>
              <a:rPr lang="en-GB" b="1" dirty="0">
                <a:solidFill>
                  <a:prstClr val="black"/>
                </a:solidFill>
                <a:latin typeface="Tw Cen MT"/>
              </a:rPr>
              <a:t>Population surveys</a:t>
            </a:r>
          </a:p>
          <a:p>
            <a:pPr algn="l" defTabSz="914400" eaLnBrk="1" fontAlgn="auto" hangingPunct="1">
              <a:spcBef>
                <a:spcPts val="0"/>
              </a:spcBef>
              <a:spcAft>
                <a:spcPts val="0"/>
              </a:spcAft>
              <a:buClrTx/>
              <a:buSzTx/>
              <a:buFontTx/>
              <a:buNone/>
              <a:defRPr/>
            </a:pPr>
            <a:endParaRPr lang="en-US" b="1" dirty="0">
              <a:solidFill>
                <a:prstClr val="black"/>
              </a:solidFill>
              <a:latin typeface="Tw Cen MT"/>
            </a:endParaRPr>
          </a:p>
        </p:txBody>
      </p:sp>
      <p:sp>
        <p:nvSpPr>
          <p:cNvPr id="24581" name="Text Box 6"/>
          <p:cNvSpPr txBox="1">
            <a:spLocks noChangeArrowheads="1"/>
          </p:cNvSpPr>
          <p:nvPr/>
        </p:nvSpPr>
        <p:spPr bwMode="auto">
          <a:xfrm>
            <a:off x="5755262" y="1824037"/>
            <a:ext cx="2473325" cy="822325"/>
          </a:xfrm>
          <a:prstGeom prst="rect">
            <a:avLst/>
          </a:prstGeom>
          <a:solidFill>
            <a:srgbClr val="99CCFF"/>
          </a:solidFill>
          <a:ln w="9525">
            <a:noFill/>
            <a:miter lim="800000"/>
            <a:headEnd/>
            <a:tailEnd/>
          </a:ln>
          <a:effectLst>
            <a:outerShdw dist="107763" dir="18900000" algn="ctr" rotWithShape="0">
              <a:schemeClr val="bg2">
                <a:alpha val="50000"/>
              </a:schemeClr>
            </a:outerShdw>
          </a:effectLst>
        </p:spPr>
        <p:txBody>
          <a:bodyPr wrap="none">
            <a:spAutoFit/>
          </a:bodyPr>
          <a:lstStyle/>
          <a:p>
            <a:pPr defTabSz="914400" eaLnBrk="1" fontAlgn="auto" hangingPunct="1">
              <a:spcBef>
                <a:spcPts val="0"/>
              </a:spcBef>
              <a:spcAft>
                <a:spcPts val="0"/>
              </a:spcAft>
              <a:buClrTx/>
              <a:buSzTx/>
              <a:buFontTx/>
              <a:buNone/>
              <a:defRPr/>
            </a:pPr>
            <a:r>
              <a:rPr lang="en-GB" b="1" dirty="0">
                <a:solidFill>
                  <a:prstClr val="black"/>
                </a:solidFill>
                <a:latin typeface="Tw Cen MT"/>
              </a:rPr>
              <a:t>Service records</a:t>
            </a:r>
          </a:p>
          <a:p>
            <a:pPr defTabSz="914400" eaLnBrk="1" fontAlgn="auto" hangingPunct="1">
              <a:spcBef>
                <a:spcPts val="0"/>
              </a:spcBef>
              <a:spcAft>
                <a:spcPts val="0"/>
              </a:spcAft>
              <a:buClrTx/>
              <a:buSzTx/>
              <a:buFontTx/>
              <a:buNone/>
              <a:defRPr/>
            </a:pPr>
            <a:r>
              <a:rPr lang="en-GB" b="1" dirty="0">
                <a:solidFill>
                  <a:prstClr val="black"/>
                </a:solidFill>
                <a:latin typeface="Tw Cen MT"/>
              </a:rPr>
              <a:t>(Facilities)</a:t>
            </a:r>
            <a:endParaRPr lang="en-US" b="1" dirty="0">
              <a:solidFill>
                <a:prstClr val="black"/>
              </a:solidFill>
              <a:latin typeface="Tw Cen MT"/>
            </a:endParaRPr>
          </a:p>
        </p:txBody>
      </p:sp>
      <p:sp>
        <p:nvSpPr>
          <p:cNvPr id="24582" name="Text Box 7"/>
          <p:cNvSpPr txBox="1">
            <a:spLocks noChangeArrowheads="1"/>
          </p:cNvSpPr>
          <p:nvPr/>
        </p:nvSpPr>
        <p:spPr bwMode="auto">
          <a:xfrm>
            <a:off x="4932363" y="4221163"/>
            <a:ext cx="3309937" cy="822325"/>
          </a:xfrm>
          <a:prstGeom prst="rect">
            <a:avLst/>
          </a:prstGeom>
          <a:solidFill>
            <a:srgbClr val="99CCFF"/>
          </a:solidFill>
          <a:ln w="9525">
            <a:noFill/>
            <a:miter lim="800000"/>
            <a:headEnd/>
            <a:tailEnd/>
          </a:ln>
          <a:effectLst>
            <a:outerShdw dist="107763" dir="18900000" algn="ctr" rotWithShape="0">
              <a:schemeClr val="bg2">
                <a:alpha val="50000"/>
              </a:schemeClr>
            </a:outerShdw>
          </a:effectLst>
        </p:spPr>
        <p:txBody>
          <a:bodyPr>
            <a:spAutoFit/>
          </a:bodyPr>
          <a:lstStyle/>
          <a:p>
            <a:pPr defTabSz="914400" eaLnBrk="1" fontAlgn="auto" hangingPunct="1">
              <a:spcBef>
                <a:spcPts val="0"/>
              </a:spcBef>
              <a:spcAft>
                <a:spcPts val="0"/>
              </a:spcAft>
              <a:buClrTx/>
              <a:buSzTx/>
              <a:buFontTx/>
              <a:buNone/>
              <a:defRPr/>
            </a:pPr>
            <a:r>
              <a:rPr lang="en-GB" b="1">
                <a:solidFill>
                  <a:prstClr val="black"/>
                </a:solidFill>
                <a:latin typeface="Tw Cen MT"/>
              </a:rPr>
              <a:t>Individual records</a:t>
            </a:r>
          </a:p>
          <a:p>
            <a:pPr defTabSz="914400" eaLnBrk="1" fontAlgn="auto" hangingPunct="1">
              <a:spcBef>
                <a:spcPts val="0"/>
              </a:spcBef>
              <a:spcAft>
                <a:spcPts val="0"/>
              </a:spcAft>
              <a:buClrTx/>
              <a:buSzTx/>
              <a:buFontTx/>
              <a:buNone/>
              <a:defRPr/>
            </a:pPr>
            <a:endParaRPr lang="en-US" b="1">
              <a:solidFill>
                <a:prstClr val="black"/>
              </a:solidFill>
              <a:latin typeface="Tw Cen MT"/>
            </a:endParaRPr>
          </a:p>
        </p:txBody>
      </p:sp>
      <p:sp>
        <p:nvSpPr>
          <p:cNvPr id="24583" name="Text Box 12"/>
          <p:cNvSpPr txBox="1">
            <a:spLocks noChangeArrowheads="1"/>
          </p:cNvSpPr>
          <p:nvPr/>
        </p:nvSpPr>
        <p:spPr bwMode="auto">
          <a:xfrm>
            <a:off x="5364163" y="3152741"/>
            <a:ext cx="2873375" cy="822325"/>
          </a:xfrm>
          <a:prstGeom prst="rect">
            <a:avLst/>
          </a:prstGeom>
          <a:solidFill>
            <a:srgbClr val="99CCFF"/>
          </a:solidFill>
          <a:ln w="9525">
            <a:noFill/>
            <a:miter lim="800000"/>
            <a:headEnd/>
            <a:tailEnd/>
          </a:ln>
          <a:effectLst>
            <a:outerShdw dist="107763" dir="18900000" algn="ctr" rotWithShape="0">
              <a:schemeClr val="bg2">
                <a:alpha val="50000"/>
              </a:schemeClr>
            </a:outerShdw>
          </a:effectLst>
        </p:spPr>
        <p:txBody>
          <a:bodyPr>
            <a:spAutoFit/>
          </a:bodyPr>
          <a:lstStyle/>
          <a:p>
            <a:pPr defTabSz="914400" eaLnBrk="1" fontAlgn="auto" hangingPunct="1">
              <a:spcBef>
                <a:spcPts val="0"/>
              </a:spcBef>
              <a:spcAft>
                <a:spcPts val="0"/>
              </a:spcAft>
              <a:buClrTx/>
              <a:buSzTx/>
              <a:buFontTx/>
              <a:buNone/>
              <a:defRPr/>
            </a:pPr>
            <a:r>
              <a:rPr lang="en-GB" b="1">
                <a:solidFill>
                  <a:prstClr val="black"/>
                </a:solidFill>
                <a:latin typeface="Tw Cen MT"/>
              </a:rPr>
              <a:t>Resource records</a:t>
            </a:r>
          </a:p>
          <a:p>
            <a:pPr defTabSz="914400" eaLnBrk="1" fontAlgn="auto" hangingPunct="1">
              <a:spcBef>
                <a:spcPts val="0"/>
              </a:spcBef>
              <a:spcAft>
                <a:spcPts val="0"/>
              </a:spcAft>
              <a:buClrTx/>
              <a:buSzTx/>
              <a:buFontTx/>
              <a:buNone/>
              <a:defRPr/>
            </a:pPr>
            <a:r>
              <a:rPr lang="en-GB" b="1">
                <a:solidFill>
                  <a:prstClr val="black"/>
                </a:solidFill>
                <a:latin typeface="Tw Cen MT"/>
              </a:rPr>
              <a:t>(Administrative)</a:t>
            </a:r>
          </a:p>
        </p:txBody>
      </p:sp>
      <p:sp>
        <p:nvSpPr>
          <p:cNvPr id="24584" name="AutoShape 18"/>
          <p:cNvSpPr>
            <a:spLocks noChangeArrowheads="1"/>
          </p:cNvSpPr>
          <p:nvPr/>
        </p:nvSpPr>
        <p:spPr bwMode="auto">
          <a:xfrm>
            <a:off x="4716463" y="5373688"/>
            <a:ext cx="3671887" cy="774700"/>
          </a:xfrm>
          <a:prstGeom prst="rightArrow">
            <a:avLst>
              <a:gd name="adj1" fmla="val 50000"/>
              <a:gd name="adj2" fmla="val 118494"/>
            </a:avLst>
          </a:prstGeom>
          <a:solidFill>
            <a:schemeClr val="accent1"/>
          </a:solidFill>
          <a:ln w="9525">
            <a:solidFill>
              <a:schemeClr val="tx1"/>
            </a:solidFill>
            <a:miter lim="800000"/>
            <a:headEnd/>
            <a:tailEnd/>
          </a:ln>
        </p:spPr>
        <p:txBody>
          <a:bodyPr wrap="none" anchor="ctr"/>
          <a:lstStyle/>
          <a:p>
            <a:pPr algn="l" defTabSz="914400" eaLnBrk="1" fontAlgn="auto" hangingPunct="1">
              <a:spcBef>
                <a:spcPts val="0"/>
              </a:spcBef>
              <a:spcAft>
                <a:spcPts val="0"/>
              </a:spcAft>
              <a:buClrTx/>
              <a:buSzTx/>
              <a:buFontTx/>
              <a:buNone/>
            </a:pPr>
            <a:endParaRPr lang="en-US" sz="1800">
              <a:solidFill>
                <a:prstClr val="black"/>
              </a:solidFill>
              <a:latin typeface="Tw Cen MT"/>
            </a:endParaRPr>
          </a:p>
        </p:txBody>
      </p:sp>
      <p:sp>
        <p:nvSpPr>
          <p:cNvPr id="24585" name="AutoShape 19"/>
          <p:cNvSpPr>
            <a:spLocks noChangeArrowheads="1"/>
          </p:cNvSpPr>
          <p:nvPr/>
        </p:nvSpPr>
        <p:spPr bwMode="auto">
          <a:xfrm>
            <a:off x="755650" y="5373688"/>
            <a:ext cx="3600450" cy="792162"/>
          </a:xfrm>
          <a:prstGeom prst="leftArrow">
            <a:avLst>
              <a:gd name="adj1" fmla="val 50000"/>
              <a:gd name="adj2" fmla="val 113627"/>
            </a:avLst>
          </a:prstGeom>
          <a:solidFill>
            <a:schemeClr val="accent1"/>
          </a:solidFill>
          <a:ln w="9525">
            <a:solidFill>
              <a:schemeClr val="tx1"/>
            </a:solidFill>
            <a:miter lim="800000"/>
            <a:headEnd/>
            <a:tailEnd/>
          </a:ln>
        </p:spPr>
        <p:txBody>
          <a:bodyPr wrap="none" anchor="ctr"/>
          <a:lstStyle/>
          <a:p>
            <a:pPr algn="l" defTabSz="914400" eaLnBrk="1" fontAlgn="auto" hangingPunct="1">
              <a:spcBef>
                <a:spcPts val="0"/>
              </a:spcBef>
              <a:spcAft>
                <a:spcPts val="0"/>
              </a:spcAft>
              <a:buClrTx/>
              <a:buSzTx/>
              <a:buFontTx/>
              <a:buNone/>
            </a:pPr>
            <a:endParaRPr lang="en-US" sz="1800">
              <a:solidFill>
                <a:prstClr val="black"/>
              </a:solidFill>
              <a:latin typeface="Tw Cen MT"/>
            </a:endParaRPr>
          </a:p>
        </p:txBody>
      </p:sp>
      <p:sp>
        <p:nvSpPr>
          <p:cNvPr id="24586" name="Rectangle 20"/>
          <p:cNvSpPr>
            <a:spLocks noChangeArrowheads="1"/>
          </p:cNvSpPr>
          <p:nvPr/>
        </p:nvSpPr>
        <p:spPr bwMode="auto">
          <a:xfrm>
            <a:off x="1403350" y="5564188"/>
            <a:ext cx="295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defTabSz="914400" eaLnBrk="1" fontAlgn="auto" hangingPunct="1">
              <a:spcBef>
                <a:spcPts val="0"/>
              </a:spcBef>
              <a:spcAft>
                <a:spcPts val="0"/>
              </a:spcAft>
              <a:buClrTx/>
              <a:buSzTx/>
              <a:buFontTx/>
              <a:buNone/>
            </a:pPr>
            <a:r>
              <a:rPr lang="en-GB" b="1">
                <a:solidFill>
                  <a:prstClr val="black"/>
                </a:solidFill>
                <a:latin typeface="Tw Cen MT"/>
              </a:rPr>
              <a:t>Population-based</a:t>
            </a:r>
            <a:endParaRPr lang="en-US" b="1">
              <a:solidFill>
                <a:prstClr val="black"/>
              </a:solidFill>
              <a:latin typeface="Tw Cen MT"/>
            </a:endParaRPr>
          </a:p>
        </p:txBody>
      </p:sp>
      <p:sp>
        <p:nvSpPr>
          <p:cNvPr id="24587" name="Rectangle 21"/>
          <p:cNvSpPr>
            <a:spLocks noChangeArrowheads="1"/>
          </p:cNvSpPr>
          <p:nvPr/>
        </p:nvSpPr>
        <p:spPr bwMode="auto">
          <a:xfrm>
            <a:off x="5003800" y="5516563"/>
            <a:ext cx="295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defTabSz="914400" eaLnBrk="1" fontAlgn="auto" hangingPunct="1">
              <a:spcBef>
                <a:spcPts val="0"/>
              </a:spcBef>
              <a:spcAft>
                <a:spcPts val="0"/>
              </a:spcAft>
              <a:buClrTx/>
              <a:buSzTx/>
              <a:buFontTx/>
              <a:buNone/>
            </a:pPr>
            <a:r>
              <a:rPr lang="en-GB" b="1" dirty="0">
                <a:solidFill>
                  <a:prstClr val="black"/>
                </a:solidFill>
                <a:latin typeface="Tw Cen MT"/>
              </a:rPr>
              <a:t>Institution-based</a:t>
            </a:r>
            <a:endParaRPr lang="en-US" b="1" dirty="0">
              <a:solidFill>
                <a:prstClr val="black"/>
              </a:solidFill>
              <a:latin typeface="Tw Cen MT"/>
            </a:endParaRPr>
          </a:p>
        </p:txBody>
      </p:sp>
      <p:sp>
        <p:nvSpPr>
          <p:cNvPr id="24589" name="TextBox 1"/>
          <p:cNvSpPr txBox="1">
            <a:spLocks noChangeArrowheads="1"/>
          </p:cNvSpPr>
          <p:nvPr/>
        </p:nvSpPr>
        <p:spPr bwMode="auto">
          <a:xfrm>
            <a:off x="1116012" y="404813"/>
            <a:ext cx="71262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fontAlgn="auto" hangingPunct="1">
              <a:spcBef>
                <a:spcPts val="0"/>
              </a:spcBef>
              <a:spcAft>
                <a:spcPts val="0"/>
              </a:spcAft>
              <a:buClrTx/>
              <a:buSzTx/>
              <a:buFontTx/>
              <a:buNone/>
            </a:pPr>
            <a:r>
              <a:rPr lang="en-US" sz="3200" b="1" dirty="0" smtClean="0">
                <a:solidFill>
                  <a:srgbClr val="DD8047">
                    <a:lumMod val="75000"/>
                  </a:srgbClr>
                </a:solidFill>
              </a:rPr>
              <a:t>DATA SOURCES</a:t>
            </a:r>
            <a:endParaRPr lang="en-US" sz="3200" b="1" dirty="0">
              <a:solidFill>
                <a:srgbClr val="DD8047">
                  <a:lumMod val="75000"/>
                </a:srgbClr>
              </a:solidFill>
            </a:endParaRPr>
          </a:p>
        </p:txBody>
      </p:sp>
    </p:spTree>
    <p:extLst>
      <p:ext uri="{BB962C8B-B14F-4D97-AF65-F5344CB8AC3E}">
        <p14:creationId xmlns:p14="http://schemas.microsoft.com/office/powerpoint/2010/main" val="330919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58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58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58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58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79" grpId="0" animBg="1"/>
      <p:bldP spid="24580" grpId="0" animBg="1"/>
      <p:bldP spid="24581" grpId="0" animBg="1"/>
      <p:bldP spid="24582" grpId="0" animBg="1"/>
      <p:bldP spid="24583" grpId="0" animBg="1"/>
      <p:bldP spid="24584" grpId="0" animBg="1"/>
      <p:bldP spid="24585" grpId="0" animBg="1"/>
      <p:bldP spid="24586" grpId="0"/>
      <p:bldP spid="245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t>
            </a:r>
            <a:endParaRPr lang="en-US" dirty="0"/>
          </a:p>
        </p:txBody>
      </p:sp>
      <p:sp>
        <p:nvSpPr>
          <p:cNvPr id="3" name="Content Placeholder 2"/>
          <p:cNvSpPr>
            <a:spLocks noGrp="1"/>
          </p:cNvSpPr>
          <p:nvPr>
            <p:ph sz="quarter" idx="1"/>
          </p:nvPr>
        </p:nvSpPr>
        <p:spPr>
          <a:xfrm>
            <a:off x="612648" y="1600200"/>
            <a:ext cx="8153400" cy="3733800"/>
          </a:xfrm>
        </p:spPr>
        <p:txBody>
          <a:bodyPr/>
          <a:lstStyle/>
          <a:p>
            <a:r>
              <a:rPr lang="en-US" dirty="0" smtClean="0"/>
              <a:t>Time frame </a:t>
            </a:r>
          </a:p>
          <a:p>
            <a:pPr lvl="1"/>
            <a:r>
              <a:rPr lang="en-US" dirty="0" smtClean="0"/>
              <a:t>Situation in one year</a:t>
            </a:r>
          </a:p>
          <a:p>
            <a:pPr lvl="1"/>
            <a:r>
              <a:rPr lang="en-US" dirty="0" smtClean="0"/>
              <a:t>Monitoring over period of time</a:t>
            </a:r>
          </a:p>
          <a:p>
            <a:r>
              <a:rPr lang="en-US" dirty="0" smtClean="0"/>
              <a:t>Analysis perspective </a:t>
            </a:r>
          </a:p>
          <a:p>
            <a:pPr lvl="1"/>
            <a:r>
              <a:rPr lang="en-US" dirty="0" smtClean="0"/>
              <a:t>Average risk (proportion/average)</a:t>
            </a:r>
          </a:p>
          <a:p>
            <a:pPr lvl="1"/>
            <a:r>
              <a:rPr lang="en-US" dirty="0" smtClean="0"/>
              <a:t>Inequality between social groups</a:t>
            </a:r>
          </a:p>
        </p:txBody>
      </p:sp>
    </p:spTree>
    <p:extLst>
      <p:ext uri="{BB962C8B-B14F-4D97-AF65-F5344CB8AC3E}">
        <p14:creationId xmlns:p14="http://schemas.microsoft.com/office/powerpoint/2010/main" val="4012871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Summary measures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71067770"/>
              </p:ext>
            </p:extLst>
          </p:nvPr>
        </p:nvGraphicFramePr>
        <p:xfrm>
          <a:off x="228600" y="2286000"/>
          <a:ext cx="8534400" cy="3108960"/>
        </p:xfrm>
        <a:graphic>
          <a:graphicData uri="http://schemas.openxmlformats.org/drawingml/2006/table">
            <a:tbl>
              <a:tblPr firstRow="1" bandRow="1">
                <a:tableStyleId>{5C22544A-7EE6-4342-B048-85BDC9FD1C3A}</a:tableStyleId>
              </a:tblPr>
              <a:tblGrid>
                <a:gridCol w="2844800"/>
                <a:gridCol w="2717800"/>
                <a:gridCol w="2971800"/>
              </a:tblGrid>
              <a:tr h="370840">
                <a:tc>
                  <a:txBody>
                    <a:bodyPr/>
                    <a:lstStyle/>
                    <a:p>
                      <a:r>
                        <a:rPr lang="en-US" sz="2400" dirty="0" smtClean="0"/>
                        <a:t>Measuring</a:t>
                      </a:r>
                      <a:r>
                        <a:rPr lang="en-US" sz="2400" baseline="0" dirty="0" smtClean="0"/>
                        <a:t> risks</a:t>
                      </a:r>
                      <a:endParaRPr lang="en-US" sz="2400" dirty="0"/>
                    </a:p>
                  </a:txBody>
                  <a:tcPr/>
                </a:tc>
                <a:tc>
                  <a:txBody>
                    <a:bodyPr/>
                    <a:lstStyle/>
                    <a:p>
                      <a:r>
                        <a:rPr lang="en-US" sz="2400" dirty="0" smtClean="0"/>
                        <a:t>Measuring Gap</a:t>
                      </a:r>
                      <a:endParaRPr lang="en-US" sz="2400" dirty="0"/>
                    </a:p>
                  </a:txBody>
                  <a:tcPr/>
                </a:tc>
                <a:tc>
                  <a:txBody>
                    <a:bodyPr/>
                    <a:lstStyle/>
                    <a:p>
                      <a:r>
                        <a:rPr lang="en-US" sz="2400" dirty="0" smtClean="0"/>
                        <a:t>Measuring Gradient</a:t>
                      </a:r>
                      <a:endParaRPr lang="en-US" sz="2400" dirty="0"/>
                    </a:p>
                  </a:txBody>
                  <a:tcPr/>
                </a:tc>
              </a:tr>
              <a:tr h="370840">
                <a:tc>
                  <a:txBody>
                    <a:bodyPr/>
                    <a:lstStyle/>
                    <a:p>
                      <a:pPr marL="180975" indent="-180975" algn="l">
                        <a:buFont typeface="Arial" panose="020B0604020202020204" pitchFamily="34" charset="0"/>
                        <a:buChar char="•"/>
                      </a:pPr>
                      <a:r>
                        <a:rPr lang="en-US" sz="2400" b="0" dirty="0" smtClean="0"/>
                        <a:t>odd’s ratio</a:t>
                      </a:r>
                    </a:p>
                    <a:p>
                      <a:pPr marL="180975" indent="-180975" algn="l">
                        <a:buFont typeface="Arial" panose="020B0604020202020204" pitchFamily="34" charset="0"/>
                        <a:buChar char="•"/>
                      </a:pPr>
                      <a:r>
                        <a:rPr lang="en-US" sz="2400" b="0" dirty="0" smtClean="0"/>
                        <a:t>Relative risk</a:t>
                      </a:r>
                    </a:p>
                    <a:p>
                      <a:pPr marL="180975" indent="-180975" algn="l">
                        <a:buFont typeface="Arial" panose="020B0604020202020204" pitchFamily="34" charset="0"/>
                        <a:buChar char="•"/>
                      </a:pPr>
                      <a:r>
                        <a:rPr lang="en-US" sz="2400" b="0" dirty="0" smtClean="0"/>
                        <a:t>Attributable</a:t>
                      </a:r>
                      <a:r>
                        <a:rPr lang="en-US" sz="2400" b="0" baseline="0" dirty="0" smtClean="0"/>
                        <a:t> risk</a:t>
                      </a:r>
                    </a:p>
                    <a:p>
                      <a:pPr marL="180975" indent="-180975" algn="l">
                        <a:buFont typeface="Arial" panose="020B0604020202020204" pitchFamily="34" charset="0"/>
                        <a:buChar char="•"/>
                      </a:pPr>
                      <a:r>
                        <a:rPr lang="en-US" sz="2400" b="0" baseline="0" dirty="0" smtClean="0"/>
                        <a:t>Population attributable</a:t>
                      </a:r>
                      <a:endParaRPr lang="en-US" sz="2400" dirty="0" smtClean="0"/>
                    </a:p>
                    <a:p>
                      <a:endParaRPr lang="en-US" sz="2400" dirty="0"/>
                    </a:p>
                  </a:txBody>
                  <a:tcPr/>
                </a:tc>
                <a:tc>
                  <a:txBody>
                    <a:bodyPr/>
                    <a:lstStyle/>
                    <a:p>
                      <a:pPr marL="541338" indent="-276225" algn="just">
                        <a:buFont typeface="Arial" panose="020B0604020202020204" pitchFamily="34" charset="0"/>
                        <a:buChar char="•"/>
                      </a:pPr>
                      <a:r>
                        <a:rPr lang="en-US" sz="2400" dirty="0" smtClean="0"/>
                        <a:t>Relative</a:t>
                      </a:r>
                      <a:r>
                        <a:rPr lang="en-US" sz="2400" baseline="0" dirty="0" smtClean="0"/>
                        <a:t> values</a:t>
                      </a:r>
                    </a:p>
                    <a:p>
                      <a:pPr marL="541338" indent="-276225" algn="just">
                        <a:buFont typeface="Arial" panose="020B0604020202020204" pitchFamily="34" charset="0"/>
                        <a:buChar char="•"/>
                      </a:pPr>
                      <a:r>
                        <a:rPr lang="en-US" sz="2400" baseline="0" dirty="0" smtClean="0"/>
                        <a:t>Absolute values</a:t>
                      </a:r>
                    </a:p>
                    <a:p>
                      <a:pPr marL="541338" indent="-276225" algn="just">
                        <a:buFont typeface="Arial" panose="020B0604020202020204" pitchFamily="34" charset="0"/>
                        <a:buChar char="•"/>
                      </a:pPr>
                      <a:r>
                        <a:rPr lang="en-US" sz="2400" baseline="0" dirty="0" smtClean="0"/>
                        <a:t>Attributable risk</a:t>
                      </a:r>
                    </a:p>
                    <a:p>
                      <a:pPr marL="541338" indent="-276225" algn="just">
                        <a:buFont typeface="Arial" panose="020B0604020202020204" pitchFamily="34" charset="0"/>
                        <a:buChar char="•"/>
                      </a:pPr>
                      <a:r>
                        <a:rPr lang="en-US" sz="2400" baseline="0" dirty="0" smtClean="0"/>
                        <a:t>Population attributable risk</a:t>
                      </a:r>
                      <a:endParaRPr lang="en-US" sz="2400" dirty="0" smtClean="0"/>
                    </a:p>
                    <a:p>
                      <a:endParaRPr lang="en-US" sz="2400" dirty="0"/>
                    </a:p>
                  </a:txBody>
                  <a:tcPr/>
                </a:tc>
                <a:tc>
                  <a:txBody>
                    <a:bodyPr/>
                    <a:lstStyle/>
                    <a:p>
                      <a:pPr marL="360363" indent="-180975" algn="l">
                        <a:buFont typeface="Arial" panose="020B0604020202020204" pitchFamily="34" charset="0"/>
                        <a:buChar char="•"/>
                      </a:pPr>
                      <a:r>
                        <a:rPr lang="en-US" sz="2400" b="0" dirty="0" smtClean="0"/>
                        <a:t>Slope index</a:t>
                      </a:r>
                    </a:p>
                    <a:p>
                      <a:pPr marL="360363" indent="-180975" algn="l">
                        <a:buFont typeface="Arial" panose="020B0604020202020204" pitchFamily="34" charset="0"/>
                        <a:buChar char="•"/>
                      </a:pPr>
                      <a:r>
                        <a:rPr lang="en-US" sz="2400" b="0" dirty="0" smtClean="0"/>
                        <a:t>Index of dissimilarity</a:t>
                      </a:r>
                    </a:p>
                    <a:p>
                      <a:pPr marL="360363" indent="-180975" algn="l">
                        <a:buFont typeface="Arial" panose="020B0604020202020204" pitchFamily="34" charset="0"/>
                        <a:buChar char="•"/>
                      </a:pPr>
                      <a:r>
                        <a:rPr lang="en-US" sz="2400" b="0" dirty="0" smtClean="0"/>
                        <a:t>Lorenz curve and Gini Coefficient</a:t>
                      </a:r>
                    </a:p>
                    <a:p>
                      <a:pPr marL="360363" indent="-180975" algn="l">
                        <a:buFont typeface="Arial" panose="020B0604020202020204" pitchFamily="34" charset="0"/>
                        <a:buChar char="•"/>
                      </a:pPr>
                      <a:r>
                        <a:rPr lang="en-US" sz="2400" b="0" dirty="0" smtClean="0"/>
                        <a:t>Concentration index</a:t>
                      </a:r>
                    </a:p>
                    <a:p>
                      <a:pPr algn="l"/>
                      <a:endParaRPr lang="en-US" sz="2400" dirty="0"/>
                    </a:p>
                  </a:txBody>
                  <a:tcPr/>
                </a:tc>
              </a:tr>
            </a:tbl>
          </a:graphicData>
        </a:graphic>
      </p:graphicFrame>
    </p:spTree>
    <p:extLst>
      <p:ext uri="{BB962C8B-B14F-4D97-AF65-F5344CB8AC3E}">
        <p14:creationId xmlns:p14="http://schemas.microsoft.com/office/powerpoint/2010/main" val="2191074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lIns="80147" tIns="40074" rIns="80147" bIns="40074">
            <a:normAutofit fontScale="90000"/>
          </a:bodyPr>
          <a:lstStyle/>
          <a:p>
            <a:pPr eaLnBrk="1" hangingPunct="1"/>
            <a:r>
              <a:rPr lang="en-US" altLang="en-US" sz="3900" b="1" dirty="0" smtClean="0"/>
              <a:t/>
            </a:r>
            <a:br>
              <a:rPr lang="en-US" altLang="en-US" sz="3900" b="1" dirty="0" smtClean="0"/>
            </a:br>
            <a:r>
              <a:rPr lang="en-US" altLang="en-US" sz="3900" b="1" dirty="0" smtClean="0"/>
              <a:t>Benchmarking</a:t>
            </a:r>
            <a:endParaRPr lang="en-GB" altLang="en-US" sz="3900" b="1" dirty="0"/>
          </a:p>
        </p:txBody>
      </p:sp>
      <p:sp>
        <p:nvSpPr>
          <p:cNvPr id="10243" name="Rectangle 3"/>
          <p:cNvSpPr>
            <a:spLocks noGrp="1" noChangeArrowheads="1"/>
          </p:cNvSpPr>
          <p:nvPr>
            <p:ph idx="1"/>
          </p:nvPr>
        </p:nvSpPr>
        <p:spPr>
          <a:xfrm>
            <a:off x="423535" y="1880442"/>
            <a:ext cx="8291501" cy="4309468"/>
          </a:xfrm>
        </p:spPr>
        <p:txBody>
          <a:bodyPr lIns="80147" tIns="40074" rIns="80147" bIns="40074"/>
          <a:lstStyle/>
          <a:p>
            <a:pPr eaLnBrk="1" hangingPunct="1"/>
            <a:r>
              <a:rPr lang="en-US" altLang="en-US" sz="2500" b="1" u="sng" dirty="0"/>
              <a:t>External benchmarking</a:t>
            </a:r>
            <a:r>
              <a:rPr lang="en-US" altLang="en-US" sz="2500" dirty="0"/>
              <a:t>: Assesses performance based on normative international or national standards e.g. MDGs or national health objectives</a:t>
            </a:r>
          </a:p>
          <a:p>
            <a:pPr eaLnBrk="1" hangingPunct="1"/>
            <a:endParaRPr lang="en-US" altLang="en-US" sz="2500" dirty="0"/>
          </a:p>
          <a:p>
            <a:pPr eaLnBrk="1" hangingPunct="1"/>
            <a:r>
              <a:rPr lang="en-US" altLang="en-US" sz="2500" u="sng" dirty="0"/>
              <a:t> </a:t>
            </a:r>
            <a:r>
              <a:rPr lang="en-US" altLang="en-US" sz="2500" b="1" u="sng" dirty="0"/>
              <a:t>Internal benchmarking</a:t>
            </a:r>
            <a:r>
              <a:rPr lang="en-US" altLang="en-US" sz="2500" dirty="0"/>
              <a:t>: Assesses performance of </a:t>
            </a:r>
            <a:r>
              <a:rPr lang="en-US" altLang="en-US" sz="2500" dirty="0" smtClean="0"/>
              <a:t>an </a:t>
            </a:r>
            <a:r>
              <a:rPr lang="en-US" altLang="en-US" sz="2500" dirty="0"/>
              <a:t>area based on its previous performance by plotting progress within a time period </a:t>
            </a:r>
            <a:endParaRPr lang="en-GB" altLang="en-US" sz="2500" dirty="0"/>
          </a:p>
        </p:txBody>
      </p:sp>
    </p:spTree>
    <p:extLst>
      <p:ext uri="{BB962C8B-B14F-4D97-AF65-F5344CB8AC3E}">
        <p14:creationId xmlns:p14="http://schemas.microsoft.com/office/powerpoint/2010/main" val="2972898374"/>
      </p:ext>
    </p:extLst>
  </p:cSld>
  <p:clrMapOvr>
    <a:masterClrMapping/>
  </p:clrMapOvr>
  <p:timing>
    <p:tnLst>
      <p:par>
        <p:cTn id="1" dur="indefinite" restart="never" nodeType="tmRoot"/>
      </p:par>
    </p:tnLst>
  </p:timing>
</p:sld>
</file>

<file path=ppt/theme/_rels/them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1_mast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mast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13.xml><?xml version="1.0" encoding="utf-8"?>
<a:theme xmlns:a="http://schemas.openxmlformats.org/drawingml/2006/main" name="2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14.xml><?xml version="1.0" encoding="utf-8"?>
<a:theme xmlns:a="http://schemas.openxmlformats.org/drawingml/2006/main" name="11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ast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mast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mast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master">
  <a:themeElements>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alt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alt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master">
  <a:themeElements>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alt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US" alt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VisID">
  <a:themeElements>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Vis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39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Vis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s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s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s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s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s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s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s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s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s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s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s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mast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aster">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sz="4400" b="1" i="0" u="none" strike="noStrike" cap="none" normalizeH="0" baseline="0" smtClean="0">
            <a:ln>
              <a:noFill/>
            </a:ln>
            <a:solidFill>
              <a:srgbClr val="1E7FB8"/>
            </a:solidFill>
            <a:effectLst/>
            <a:latin typeface="Arial Narrow" pitchFamily="34"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10903</TotalTime>
  <Words>2088</Words>
  <Application>Microsoft Office PowerPoint</Application>
  <PresentationFormat>On-screen Show (4:3)</PresentationFormat>
  <Paragraphs>347</Paragraphs>
  <Slides>43</Slides>
  <Notes>23</Notes>
  <HiddenSlides>0</HiddenSlides>
  <MMClips>0</MMClips>
  <ScaleCrop>false</ScaleCrop>
  <HeadingPairs>
    <vt:vector size="6" baseType="variant">
      <vt:variant>
        <vt:lpstr>Fonts Used</vt:lpstr>
      </vt:variant>
      <vt:variant>
        <vt:i4>10</vt:i4>
      </vt:variant>
      <vt:variant>
        <vt:lpstr>Theme</vt:lpstr>
      </vt:variant>
      <vt:variant>
        <vt:i4>14</vt:i4>
      </vt:variant>
      <vt:variant>
        <vt:lpstr>Slide Titles</vt:lpstr>
      </vt:variant>
      <vt:variant>
        <vt:i4>43</vt:i4>
      </vt:variant>
    </vt:vector>
  </HeadingPairs>
  <TitlesOfParts>
    <vt:vector size="67" baseType="lpstr">
      <vt:lpstr>Arial Unicode MS</vt:lpstr>
      <vt:lpstr>Arial</vt:lpstr>
      <vt:lpstr>Arial Black</vt:lpstr>
      <vt:lpstr>Arial Narrow</vt:lpstr>
      <vt:lpstr>Baskerville Old Face</vt:lpstr>
      <vt:lpstr>Calibri</vt:lpstr>
      <vt:lpstr>Times New Roman</vt:lpstr>
      <vt:lpstr>Tw Cen MT</vt:lpstr>
      <vt:lpstr>Wingdings</vt:lpstr>
      <vt:lpstr>Wingdings 2</vt:lpstr>
      <vt:lpstr>1_master</vt:lpstr>
      <vt:lpstr>2_master</vt:lpstr>
      <vt:lpstr>3_master</vt:lpstr>
      <vt:lpstr>4_master</vt:lpstr>
      <vt:lpstr>5_master</vt:lpstr>
      <vt:lpstr>6_master</vt:lpstr>
      <vt:lpstr>7_master</vt:lpstr>
      <vt:lpstr>VisID</vt:lpstr>
      <vt:lpstr>8_master</vt:lpstr>
      <vt:lpstr>9_master</vt:lpstr>
      <vt:lpstr>10_master</vt:lpstr>
      <vt:lpstr>Median</vt:lpstr>
      <vt:lpstr>2_Median</vt:lpstr>
      <vt:lpstr>11_master</vt:lpstr>
      <vt:lpstr>Session 6. Applying the Right to Health Framework in Assessment: Healthcare and Determinants of Health</vt:lpstr>
      <vt:lpstr>Session Overview </vt:lpstr>
      <vt:lpstr>PowerPoint Presentation</vt:lpstr>
      <vt:lpstr>Process for Assessment: From Concepts to Decision Makers</vt:lpstr>
      <vt:lpstr>Criteria for selection Indicator</vt:lpstr>
      <vt:lpstr>PowerPoint Presentation</vt:lpstr>
      <vt:lpstr>Analysis </vt:lpstr>
      <vt:lpstr>PowerPoint Presentation</vt:lpstr>
      <vt:lpstr> Benchmarking</vt:lpstr>
      <vt:lpstr>Disseminating data to stakeholder  Urban Heart :A city health report: Example 1</vt:lpstr>
      <vt:lpstr>A city health report: Example 2</vt:lpstr>
      <vt:lpstr>California (U.S.A.) city health report: Example 3</vt:lpstr>
      <vt:lpstr>Monitoring overtime</vt:lpstr>
      <vt:lpstr> Rights-Based Framework: Assessing the Right to Health and Healthcare</vt:lpstr>
      <vt:lpstr>Measuring Human Rights Compliance </vt:lpstr>
      <vt:lpstr>Health System Right to Health Obligation </vt:lpstr>
      <vt:lpstr>Measuring the Health System Obligation </vt:lpstr>
      <vt:lpstr>AAAQ</vt:lpstr>
      <vt:lpstr>Process Indicators: </vt:lpstr>
      <vt:lpstr>PowerPoint Presentation</vt:lpstr>
      <vt:lpstr>Health System Response Divided into Six subcategories</vt:lpstr>
      <vt:lpstr>Health System Response (Cont’d)  </vt:lpstr>
      <vt:lpstr>Health System Response (Cont’d)  </vt:lpstr>
      <vt:lpstr>Health System Response (Cont’d)  </vt:lpstr>
      <vt:lpstr>Health System Response (Cont’d)  </vt:lpstr>
      <vt:lpstr>Health System Response (Cont’d)</vt:lpstr>
      <vt:lpstr>Health System Response (Cont’d)</vt:lpstr>
      <vt:lpstr>Social Determinants of Health and the Rights-Based Framework </vt:lpstr>
      <vt:lpstr>PowerPoint Presentation</vt:lpstr>
      <vt:lpstr>Vulnerable Populations: Socially Disfavored Populations: Stratifiers</vt:lpstr>
      <vt:lpstr>State Right to Health Obligation </vt:lpstr>
      <vt:lpstr>Measuring the Health System Obligation </vt:lpstr>
      <vt:lpstr>Health Status</vt:lpstr>
      <vt:lpstr> Health Status (Cont’d)</vt:lpstr>
      <vt:lpstr>  The Risk-Vulnerability Analysis </vt:lpstr>
      <vt:lpstr>PowerPoint Presentation</vt:lpstr>
      <vt:lpstr>Hazard, Vulnerability and Risk</vt:lpstr>
      <vt:lpstr>PowerPoint Presentation</vt:lpstr>
      <vt:lpstr>Hazard Vulnerability Analysis</vt:lpstr>
      <vt:lpstr>References</vt:lpstr>
      <vt:lpstr>Session 7. Group Work : Provincial Action Plan Step 1: Assessment </vt:lpstr>
      <vt:lpstr>What to Assess? </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SalasRojasC</dc:creator>
  <cp:lastModifiedBy>Microsoft account</cp:lastModifiedBy>
  <cp:revision>751</cp:revision>
  <cp:lastPrinted>2014-07-22T11:26:45Z</cp:lastPrinted>
  <dcterms:created xsi:type="dcterms:W3CDTF">2003-09-16T09:50:55Z</dcterms:created>
  <dcterms:modified xsi:type="dcterms:W3CDTF">2023-04-08T04:42:37Z</dcterms:modified>
</cp:coreProperties>
</file>