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95" r:id="rId2"/>
    <p:sldId id="256" r:id="rId3"/>
    <p:sldId id="296" r:id="rId4"/>
    <p:sldId id="257" r:id="rId5"/>
    <p:sldId id="297" r:id="rId6"/>
    <p:sldId id="260" r:id="rId7"/>
    <p:sldId id="300" r:id="rId8"/>
    <p:sldId id="301" r:id="rId9"/>
    <p:sldId id="302" r:id="rId10"/>
    <p:sldId id="303" r:id="rId11"/>
    <p:sldId id="304" r:id="rId12"/>
    <p:sldId id="299" r:id="rId13"/>
    <p:sldId id="29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99F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7099" autoAdjust="0"/>
    <p:restoredTop sz="94660"/>
  </p:normalViewPr>
  <p:slideViewPr>
    <p:cSldViewPr>
      <p:cViewPr varScale="1">
        <p:scale>
          <a:sx n="38" d="100"/>
          <a:sy n="38" d="100"/>
        </p:scale>
        <p:origin x="-100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35DA9-7C7B-4ACF-AC1C-60D56DE379D0}" type="datetimeFigureOut">
              <a:rPr lang="en-AU" smtClean="0"/>
              <a:pPr/>
              <a:t>20/08/2013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66595D-D50D-4EED-A3DD-09A9F8A2E4A1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891B56-6402-4E11-B050-2FF2EC8F5F37}" type="datetimeFigureOut">
              <a:rPr lang="en-US" smtClean="0"/>
              <a:pPr/>
              <a:t>8/20/2013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64A1F2-0A5E-4C57-BDB5-7C5FE3A99A1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4A1F2-0A5E-4C57-BDB5-7C5FE3A99A1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4A1F2-0A5E-4C57-BDB5-7C5FE3A99A1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4E402-00E5-4F4F-AE02-9BDC0E73BE81}" type="datetime1">
              <a:rPr lang="en-US" smtClean="0"/>
              <a:pPr/>
              <a:t>8/20/2013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C18F8-CD63-4270-9529-2EF0BC48C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64CD2-EF53-42B1-B4B4-B2E9CAB967E9}" type="datetime1">
              <a:rPr lang="en-US" smtClean="0"/>
              <a:pPr/>
              <a:t>8/20/2013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C18F8-CD63-4270-9529-2EF0BC48C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E696-13F4-4F93-BEBC-609B9B31D39C}" type="datetime1">
              <a:rPr lang="en-US" smtClean="0"/>
              <a:pPr/>
              <a:t>8/20/2013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C18F8-CD63-4270-9529-2EF0BC48C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9490B-FD55-49B7-BCDD-A179619E4769}" type="datetime1">
              <a:rPr lang="en-US" smtClean="0"/>
              <a:pPr/>
              <a:t>8/20/2013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C18F8-CD63-4270-9529-2EF0BC48C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1408-7937-4758-8B47-9E14B6F3627A}" type="datetime1">
              <a:rPr lang="en-US" smtClean="0"/>
              <a:pPr/>
              <a:t>8/20/2013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C18F8-CD63-4270-9529-2EF0BC48C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120DB-1988-45E7-B7AF-77E0BD0AE997}" type="datetime1">
              <a:rPr lang="en-US" smtClean="0"/>
              <a:pPr/>
              <a:t>8/20/2013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C18F8-CD63-4270-9529-2EF0BC48C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62966-D37C-42F9-9465-BE3708D7D0ED}" type="datetime1">
              <a:rPr lang="en-US" smtClean="0"/>
              <a:pPr/>
              <a:t>8/20/2013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C18F8-CD63-4270-9529-2EF0BC48C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0BDB2-5ED4-4C1D-ABB6-ADCD957B3F1C}" type="datetime1">
              <a:rPr lang="en-US" smtClean="0"/>
              <a:pPr/>
              <a:t>8/20/2013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C18F8-CD63-4270-9529-2EF0BC48C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E70B8-02D4-459B-BDBA-0E619A035128}" type="datetime1">
              <a:rPr lang="en-US" smtClean="0"/>
              <a:pPr/>
              <a:t>8/20/2013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C18F8-CD63-4270-9529-2EF0BC48C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FEFEF-519E-4CF6-8143-7EC8C1B4C0CB}" type="datetime1">
              <a:rPr lang="en-US" smtClean="0"/>
              <a:pPr/>
              <a:t>8/20/2013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C18F8-CD63-4270-9529-2EF0BC48C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DC68A-45C4-4171-ACFF-D186F1FF2D05}" type="datetime1">
              <a:rPr lang="en-US" smtClean="0"/>
              <a:pPr/>
              <a:t>8/20/2013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C18F8-CD63-4270-9529-2EF0BC48C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96393-99B4-4B47-B46D-9EA9804BC225}" type="datetime1">
              <a:rPr lang="en-US" smtClean="0"/>
              <a:pPr/>
              <a:t>8/20/2013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C18F8-CD63-4270-9529-2EF0BC48C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Quick Check, Rapid Assessment And Management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Module 2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Session 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C18F8-CD63-4270-9529-2EF0BC48CB0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DF Final_Page_03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"/>
            <a:ext cx="9144000" cy="6856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DF Final_Page_03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"/>
            <a:ext cx="9144000" cy="6856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Case Study 2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114799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US" dirty="0" smtClean="0">
                <a:latin typeface="Tahoma"/>
                <a:ea typeface="Calibri"/>
                <a:cs typeface="Times New Roman"/>
              </a:rPr>
              <a:t> 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Nasreen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is brought to the health facility in a wheel chair. She has a history of normal vaginal delivery at home one hours ago. On  examination, she having constant trickling of blood from vagina and placenta is completely delivered”</a:t>
            </a:r>
          </a:p>
          <a:p>
            <a:pPr algn="just">
              <a:buNone/>
            </a:pPr>
            <a:endParaRPr lang="en-US" sz="2600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marL="514350" indent="-514350" algn="just">
              <a:buNone/>
            </a:pPr>
            <a:r>
              <a:rPr lang="en-US" sz="2600" dirty="0" smtClean="0">
                <a:latin typeface="Arial" pitchFamily="34" charset="0"/>
                <a:ea typeface="Calibri"/>
                <a:cs typeface="Arial" pitchFamily="34" charset="0"/>
              </a:rPr>
              <a:t>Q.1 How do you classify her?</a:t>
            </a:r>
          </a:p>
          <a:p>
            <a:pPr marL="514350" indent="-514350" algn="just">
              <a:buNone/>
            </a:pPr>
            <a:r>
              <a:rPr lang="en-US" sz="2600" dirty="0" smtClean="0">
                <a:latin typeface="Arial" pitchFamily="34" charset="0"/>
                <a:ea typeface="Calibri"/>
                <a:cs typeface="Arial" pitchFamily="34" charset="0"/>
              </a:rPr>
              <a:t>Q2. How do you treat her?</a:t>
            </a:r>
          </a:p>
          <a:p>
            <a:pPr marL="514350" indent="-514350" algn="just">
              <a:buNone/>
            </a:pPr>
            <a:r>
              <a:rPr lang="en-US" sz="2600" dirty="0" smtClean="0">
                <a:latin typeface="Arial" pitchFamily="34" charset="0"/>
                <a:ea typeface="Calibri"/>
                <a:cs typeface="Arial" pitchFamily="34" charset="0"/>
              </a:rPr>
              <a:t>Q3. On what page of PCPNC Guide you will find RAM for this women?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C18F8-CD63-4270-9529-2EF0BC48CB0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Thanks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C18F8-CD63-4270-9529-2EF0BC48CB0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Objective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>
                <a:latin typeface="Tahoma"/>
                <a:ea typeface="Calibri"/>
                <a:cs typeface="Times New Roman"/>
              </a:rPr>
              <a:t>In this session we will:</a:t>
            </a:r>
            <a:r>
              <a:rPr lang="en-US" b="1" dirty="0" smtClean="0">
                <a:ea typeface="Calibri"/>
                <a:cs typeface="Times New Roman"/>
              </a:rPr>
              <a:t>                                    </a:t>
            </a:r>
            <a:endParaRPr lang="en-US" dirty="0" smtClean="0"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>
              <a:latin typeface="Tahoma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latin typeface="Tahoma"/>
                <a:ea typeface="Calibri"/>
                <a:cs typeface="Times New Roman"/>
              </a:rPr>
              <a:t>Learn to prioritize patients presenting with an emergency or a complication through quick check and rapid assessment.</a:t>
            </a:r>
            <a:endParaRPr lang="en-US" dirty="0" smtClean="0">
              <a:ea typeface="Calibri"/>
              <a:cs typeface="Times New Roman"/>
            </a:endParaRPr>
          </a:p>
          <a:p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C18F8-CD63-4270-9529-2EF0BC48CB0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 1 (25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"/>
            <a:ext cx="9144000" cy="6856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Emergency Conditions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latin typeface="Tahoma"/>
                <a:ea typeface="Calibri"/>
                <a:cs typeface="Times New Roman"/>
              </a:rPr>
              <a:t>Airway and breathing difficulties</a:t>
            </a:r>
            <a:endParaRPr lang="en-US" dirty="0" smtClean="0"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latin typeface="Tahoma"/>
                <a:ea typeface="Calibri"/>
                <a:cs typeface="Times New Roman"/>
              </a:rPr>
              <a:t>Circulation and shock</a:t>
            </a:r>
            <a:endParaRPr lang="en-US" dirty="0" smtClean="0"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latin typeface="Tahoma"/>
                <a:ea typeface="Calibri"/>
                <a:cs typeface="Times New Roman"/>
              </a:rPr>
              <a:t>Vaginal bleeding</a:t>
            </a:r>
            <a:endParaRPr lang="en-US" dirty="0" smtClean="0"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latin typeface="Tahoma"/>
                <a:ea typeface="Calibri"/>
                <a:cs typeface="Times New Roman"/>
              </a:rPr>
              <a:t>Postpartum vaginal bleeding</a:t>
            </a:r>
            <a:endParaRPr lang="en-US" dirty="0" smtClean="0"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latin typeface="Tahoma"/>
                <a:ea typeface="Calibri"/>
                <a:cs typeface="Times New Roman"/>
              </a:rPr>
              <a:t>Convulsions</a:t>
            </a:r>
            <a:endParaRPr lang="en-US" dirty="0" smtClean="0"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latin typeface="Tahoma"/>
                <a:ea typeface="Calibri"/>
                <a:cs typeface="Times New Roman"/>
              </a:rPr>
              <a:t>Severe abdominal pain</a:t>
            </a:r>
            <a:endParaRPr lang="en-US" dirty="0" smtClean="0"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latin typeface="Tahoma"/>
                <a:ea typeface="Calibri"/>
                <a:cs typeface="Times New Roman"/>
              </a:rPr>
              <a:t>Dangerous fever</a:t>
            </a:r>
            <a:endParaRPr lang="en-US" dirty="0" smtClean="0">
              <a:ea typeface="Calibri"/>
              <a:cs typeface="Times New Roman"/>
            </a:endParaRPr>
          </a:p>
          <a:p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C18F8-CD63-4270-9529-2EF0BC48CB0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 1 (26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"/>
            <a:ext cx="9144000" cy="6856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Case Study 1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828801"/>
            <a:ext cx="8229600" cy="2667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latin typeface="Tahoma"/>
                <a:ea typeface="Calibri"/>
                <a:cs typeface="Times New Roman"/>
              </a:rPr>
              <a:t>  </a:t>
            </a:r>
            <a:r>
              <a:rPr lang="en-US" dirty="0" smtClean="0"/>
              <a:t>“</a:t>
            </a:r>
            <a:r>
              <a:rPr lang="en-US" dirty="0" err="1" smtClean="0"/>
              <a:t>Shabnum</a:t>
            </a:r>
            <a:r>
              <a:rPr lang="en-US" dirty="0" smtClean="0"/>
              <a:t> has had a previous C-section. She is eight months pregnant and has severe abdominal pain and looks very unwell”</a:t>
            </a:r>
          </a:p>
          <a:p>
            <a:pPr>
              <a:buNone/>
            </a:pPr>
            <a:endParaRPr lang="en-US" dirty="0" smtClean="0">
              <a:ea typeface="Calibri"/>
              <a:cs typeface="Times New Roman"/>
            </a:endParaRPr>
          </a:p>
          <a:p>
            <a:pPr>
              <a:buNone/>
            </a:pPr>
            <a:r>
              <a:rPr lang="en-US" dirty="0" smtClean="0"/>
              <a:t>    Q: How will you classify and Treat?</a:t>
            </a:r>
          </a:p>
          <a:p>
            <a:pPr>
              <a:buNone/>
            </a:pPr>
            <a:endParaRPr lang="en-US" dirty="0" smtClean="0">
              <a:ea typeface="Calibri"/>
              <a:cs typeface="Times New Roman"/>
            </a:endParaRPr>
          </a:p>
          <a:p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C18F8-CD63-4270-9529-2EF0BC48CB0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DF Final_Page_02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"/>
            <a:ext cx="9144000" cy="6856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DF Final_Page_02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"/>
            <a:ext cx="9144000" cy="6856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DF Final_Page_02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"/>
            <a:ext cx="9144000" cy="6856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1247</TotalTime>
  <Words>181</Words>
  <Application>Microsoft Office PowerPoint</Application>
  <PresentationFormat>On-screen Show (4:3)</PresentationFormat>
  <Paragraphs>34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Quick Check, Rapid Assessment And Management</vt:lpstr>
      <vt:lpstr>Objective</vt:lpstr>
      <vt:lpstr>Slide 3</vt:lpstr>
      <vt:lpstr>Emergency Conditions</vt:lpstr>
      <vt:lpstr>Slide 5</vt:lpstr>
      <vt:lpstr>Case Study 1</vt:lpstr>
      <vt:lpstr>Slide 7</vt:lpstr>
      <vt:lpstr>Slide 8</vt:lpstr>
      <vt:lpstr>Slide 9</vt:lpstr>
      <vt:lpstr>Slide 10</vt:lpstr>
      <vt:lpstr>Slide 11</vt:lpstr>
      <vt:lpstr>Case Study 2</vt:lpstr>
      <vt:lpstr>Slide 13</vt:lpstr>
    </vt:vector>
  </TitlesOfParts>
  <Company>HMC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Abdul Rehman Pirzado MD</dc:creator>
  <cp:lastModifiedBy>Dr Jasim Anwar</cp:lastModifiedBy>
  <cp:revision>40</cp:revision>
  <dcterms:created xsi:type="dcterms:W3CDTF">2011-11-18T14:53:32Z</dcterms:created>
  <dcterms:modified xsi:type="dcterms:W3CDTF">2013-08-20T15:05:54Z</dcterms:modified>
</cp:coreProperties>
</file>